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43"/>
  </p:notesMasterIdLst>
  <p:sldIdLst>
    <p:sldId id="279" r:id="rId5"/>
    <p:sldId id="282" r:id="rId6"/>
    <p:sldId id="342" r:id="rId7"/>
    <p:sldId id="345" r:id="rId8"/>
    <p:sldId id="344" r:id="rId9"/>
    <p:sldId id="346" r:id="rId10"/>
    <p:sldId id="347" r:id="rId11"/>
    <p:sldId id="348" r:id="rId12"/>
    <p:sldId id="349" r:id="rId13"/>
    <p:sldId id="350" r:id="rId14"/>
    <p:sldId id="351" r:id="rId15"/>
    <p:sldId id="352" r:id="rId16"/>
    <p:sldId id="354" r:id="rId17"/>
    <p:sldId id="355" r:id="rId18"/>
    <p:sldId id="356" r:id="rId19"/>
    <p:sldId id="357" r:id="rId20"/>
    <p:sldId id="358" r:id="rId21"/>
    <p:sldId id="359" r:id="rId22"/>
    <p:sldId id="360" r:id="rId23"/>
    <p:sldId id="361" r:id="rId24"/>
    <p:sldId id="362" r:id="rId25"/>
    <p:sldId id="363" r:id="rId26"/>
    <p:sldId id="364" r:id="rId27"/>
    <p:sldId id="365" r:id="rId28"/>
    <p:sldId id="366" r:id="rId29"/>
    <p:sldId id="305" r:id="rId30"/>
    <p:sldId id="285" r:id="rId31"/>
    <p:sldId id="287" r:id="rId32"/>
    <p:sldId id="329" r:id="rId33"/>
    <p:sldId id="330" r:id="rId34"/>
    <p:sldId id="331" r:id="rId35"/>
    <p:sldId id="332" r:id="rId36"/>
    <p:sldId id="333" r:id="rId37"/>
    <p:sldId id="334" r:id="rId38"/>
    <p:sldId id="335" r:id="rId39"/>
    <p:sldId id="336" r:id="rId40"/>
    <p:sldId id="288" r:id="rId41"/>
    <p:sldId id="325"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
          <p15:clr>
            <a:srgbClr val="A4A3A4"/>
          </p15:clr>
        </p15:guide>
        <p15:guide id="2" orient="horz" pos="1104">
          <p15:clr>
            <a:srgbClr val="A4A3A4"/>
          </p15:clr>
        </p15:guide>
        <p15:guide id="3" orient="horz" pos="624">
          <p15:clr>
            <a:srgbClr val="A4A3A4"/>
          </p15:clr>
        </p15:guide>
        <p15:guide id="4" pos="1968">
          <p15:clr>
            <a:srgbClr val="A4A3A4"/>
          </p15:clr>
        </p15:guide>
        <p15:guide id="5" pos="384">
          <p15:clr>
            <a:srgbClr val="A4A3A4"/>
          </p15:clr>
        </p15:guide>
        <p15:guide id="6" pos="960">
          <p15:clr>
            <a:srgbClr val="A4A3A4"/>
          </p15:clr>
        </p15:guide>
        <p15:guide id="7" pos="4704">
          <p15:clr>
            <a:srgbClr val="A4A3A4"/>
          </p15:clr>
        </p15:guide>
        <p15:guide id="8" pos="192">
          <p15:clr>
            <a:srgbClr val="A4A3A4"/>
          </p15:clr>
        </p15:guide>
        <p15:guide id="9" pos="393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ellie Tucker" initials="ST" lastIdx="14" clrIdx="0"/>
  <p:cmAuthor id="1" name="shelliet" initials="ST" lastIdx="1" clrIdx="1"/>
  <p:cmAuthor id="2" name="Contoso Pharmaceuticals" initials="LL" lastIdx="1" clrIdx="2"/>
  <p:cmAuthor id="3" name="Lindsay Latimore" initials="LFL" lastIdx="13" clrIdx="3"/>
  <p:cmAuthor id="4" name="GonzaloA" initials="GA" lastIdx="3"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8" autoAdjust="0"/>
    <p:restoredTop sz="83460" autoAdjust="0"/>
  </p:normalViewPr>
  <p:slideViewPr>
    <p:cSldViewPr>
      <p:cViewPr varScale="1">
        <p:scale>
          <a:sx n="95" d="100"/>
          <a:sy n="95" d="100"/>
        </p:scale>
        <p:origin x="2058" y="96"/>
      </p:cViewPr>
      <p:guideLst>
        <p:guide orient="horz" pos="384"/>
        <p:guide orient="horz" pos="1104"/>
        <p:guide orient="horz" pos="624"/>
        <p:guide pos="1968"/>
        <p:guide pos="384"/>
        <p:guide pos="960"/>
        <p:guide pos="4704"/>
        <p:guide pos="192"/>
        <p:guide pos="3936"/>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p:scale>
          <a:sx n="80" d="100"/>
          <a:sy n="80" d="100"/>
        </p:scale>
        <p:origin x="-3894" y="-60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A2E03A-AC74-4DCC-84AB-3B93BD24C0C7}" type="datetimeFigureOut">
              <a:rPr lang="en-US" smtClean="0"/>
              <a:pPr/>
              <a:t>11/27/2020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495259-C478-458E-8F66-D0CFA83DA988}" type="slidenum">
              <a:rPr lang="en-US" smtClean="0"/>
              <a:pPr/>
              <a:t>‹N°›</a:t>
            </a:fld>
            <a:endParaRPr lang="en-US"/>
          </a:p>
        </p:txBody>
      </p:sp>
    </p:spTree>
    <p:extLst>
      <p:ext uri="{BB962C8B-B14F-4D97-AF65-F5344CB8AC3E}">
        <p14:creationId xmlns:p14="http://schemas.microsoft.com/office/powerpoint/2010/main" val="3120746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egoe UI" pitchFamily="34" charset="0"/>
        <a:ea typeface="Segoe UI" pitchFamily="34" charset="0"/>
        <a:cs typeface="Segoe UI" pitchFamily="34" charset="0"/>
      </a:defRPr>
    </a:lvl1pPr>
    <a:lvl2pPr marL="457200" algn="l" defTabSz="914400" rtl="0" eaLnBrk="1" latinLnBrk="0" hangingPunct="1">
      <a:defRPr sz="1200" kern="1200">
        <a:solidFill>
          <a:schemeClr val="tx1"/>
        </a:solidFill>
        <a:latin typeface="Segoe UI" pitchFamily="34" charset="0"/>
        <a:ea typeface="Segoe UI" pitchFamily="34" charset="0"/>
        <a:cs typeface="Segoe UI" pitchFamily="34" charset="0"/>
      </a:defRPr>
    </a:lvl2pPr>
    <a:lvl3pPr marL="914400" algn="l" defTabSz="914400" rtl="0" eaLnBrk="1" latinLnBrk="0" hangingPunct="1">
      <a:defRPr sz="1200" kern="1200">
        <a:solidFill>
          <a:schemeClr val="tx1"/>
        </a:solidFill>
        <a:latin typeface="Segoe UI" pitchFamily="34" charset="0"/>
        <a:ea typeface="Segoe UI" pitchFamily="34" charset="0"/>
        <a:cs typeface="Segoe UI" pitchFamily="34" charset="0"/>
      </a:defRPr>
    </a:lvl3pPr>
    <a:lvl4pPr marL="1371600" algn="l" defTabSz="914400" rtl="0" eaLnBrk="1" latinLnBrk="0" hangingPunct="1">
      <a:defRPr sz="1200" kern="1200">
        <a:solidFill>
          <a:schemeClr val="tx1"/>
        </a:solidFill>
        <a:latin typeface="Segoe UI" pitchFamily="34" charset="0"/>
        <a:ea typeface="Segoe UI" pitchFamily="34" charset="0"/>
        <a:cs typeface="Segoe UI" pitchFamily="34" charset="0"/>
      </a:defRPr>
    </a:lvl4pPr>
    <a:lvl5pPr marL="1828800" algn="l" defTabSz="914400" rtl="0" eaLnBrk="1" latinLnBrk="0" hangingPunct="1">
      <a:defRPr sz="1200" kern="1200">
        <a:solidFill>
          <a:schemeClr val="tx1"/>
        </a:solidFill>
        <a:latin typeface="Segoe UI" pitchFamily="34" charset="0"/>
        <a:ea typeface="Segoe UI" pitchFamily="34" charset="0"/>
        <a:cs typeface="Segoe UI"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a:buNone/>
            </a:pPr>
            <a:r>
              <a:rPr lang="en-US" sz="1200" b="0" i="0">
                <a:solidFill>
                  <a:schemeClr val="tx1"/>
                </a:solidFill>
                <a:latin typeface="Segoe UI"/>
                <a:cs typeface="Segoe UI"/>
              </a:rPr>
              <a:t>[</a:t>
            </a:r>
            <a:r>
              <a:rPr lang="en-US" sz="1200" b="1" i="0">
                <a:solidFill>
                  <a:schemeClr val="tx1"/>
                </a:solidFill>
                <a:latin typeface="Segoe UI"/>
                <a:cs typeface="Segoe UI"/>
              </a:rPr>
              <a:t>Note pour le formateur</a:t>
            </a:r>
            <a:r>
              <a:rPr lang="en-US" sz="1200" b="0" i="0">
                <a:solidFill>
                  <a:schemeClr val="tx1"/>
                </a:solidFill>
                <a:latin typeface="Segoe UI"/>
                <a:cs typeface="Segoe UI"/>
              </a:rPr>
              <a:t> : pour une aide détaillée sur la personnalisation de ce modèle, voir la dernière diapositive. Regardez également s’il existe du texte complémentaire relatif à la leçon dans le volet Commentaires des diapositives.]</a:t>
            </a:r>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1</a:t>
            </a:fld>
            <a:endParaRPr lang="en-US" sz="1200" b="0" i="0">
              <a:latin typeface="Calibri"/>
              <a:ea typeface="+mn-ea"/>
              <a:cs typeface="+mn-cs"/>
            </a:endParaRPr>
          </a:p>
        </p:txBody>
      </p:sp>
    </p:spTree>
    <p:extLst>
      <p:ext uri="{BB962C8B-B14F-4D97-AF65-F5344CB8AC3E}">
        <p14:creationId xmlns:p14="http://schemas.microsoft.com/office/powerpoint/2010/main" val="27422328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a:buNone/>
            </a:pPr>
            <a:r>
              <a:rPr lang="en-US" sz="1200" b="1" i="0" dirty="0" err="1">
                <a:solidFill>
                  <a:schemeClr val="tx1"/>
                </a:solidFill>
                <a:latin typeface="Segoe UI"/>
                <a:cs typeface="Segoe UI"/>
              </a:rPr>
              <a:t>Remarques</a:t>
            </a:r>
            <a:r>
              <a:rPr lang="en-US" sz="1200" b="1" i="0" dirty="0">
                <a:solidFill>
                  <a:schemeClr val="tx1"/>
                </a:solidFill>
                <a:latin typeface="Segoe UI"/>
                <a:cs typeface="Segoe UI"/>
              </a:rPr>
              <a:t> : </a:t>
            </a:r>
          </a:p>
          <a:p>
            <a:pPr marL="1" indent="1" algn="l" defTabSz="914400">
              <a:buClr>
                <a:schemeClr val="tx1"/>
              </a:buClr>
              <a:buFont typeface="Arial"/>
              <a:buChar char="•"/>
            </a:pPr>
            <a:r>
              <a:rPr lang="en-US" sz="1200" b="0" i="0" dirty="0">
                <a:solidFill>
                  <a:schemeClr val="tx1"/>
                </a:solidFill>
                <a:latin typeface="Segoe UI"/>
                <a:cs typeface="Segoe UI"/>
              </a:rPr>
              <a:t> Il</a:t>
            </a:r>
            <a:r>
              <a:rPr lang="en-US" sz="1200" b="0" i="0" baseline="0" dirty="0">
                <a:solidFill>
                  <a:schemeClr val="tx1"/>
                </a:solidFill>
                <a:latin typeface="Segoe UI"/>
                <a:cs typeface="Segoe UI"/>
              </a:rPr>
              <a:t> arrive </a:t>
            </a:r>
            <a:r>
              <a:rPr lang="en-US" sz="1200" b="0" i="0" baseline="0" dirty="0" err="1">
                <a:solidFill>
                  <a:schemeClr val="tx1"/>
                </a:solidFill>
                <a:latin typeface="Segoe UI"/>
                <a:cs typeface="Segoe UI"/>
              </a:rPr>
              <a:t>parfois</a:t>
            </a:r>
            <a:r>
              <a:rPr lang="en-US" sz="1200" b="0" i="0" baseline="0" dirty="0">
                <a:solidFill>
                  <a:schemeClr val="tx1"/>
                </a:solidFill>
                <a:latin typeface="Segoe UI"/>
                <a:cs typeface="Segoe UI"/>
              </a:rPr>
              <a:t> </a:t>
            </a:r>
            <a:r>
              <a:rPr lang="en-US" sz="1200" b="0" i="0" baseline="0" dirty="0" err="1">
                <a:solidFill>
                  <a:schemeClr val="tx1"/>
                </a:solidFill>
                <a:latin typeface="Segoe UI"/>
                <a:cs typeface="Segoe UI"/>
              </a:rPr>
              <a:t>que</a:t>
            </a:r>
            <a:r>
              <a:rPr lang="en-US" sz="1200" b="0" i="0" baseline="0" dirty="0">
                <a:solidFill>
                  <a:schemeClr val="tx1"/>
                </a:solidFill>
                <a:latin typeface="Segoe UI"/>
                <a:cs typeface="Segoe UI"/>
              </a:rPr>
              <a:t> Word </a:t>
            </a:r>
            <a:r>
              <a:rPr lang="en-US" sz="1200" b="0" i="0" baseline="0" dirty="0" err="1">
                <a:solidFill>
                  <a:schemeClr val="tx1"/>
                </a:solidFill>
                <a:latin typeface="Segoe UI"/>
                <a:cs typeface="Segoe UI"/>
              </a:rPr>
              <a:t>n’ait</a:t>
            </a:r>
            <a:r>
              <a:rPr lang="en-US" sz="1200" b="0" i="0" baseline="0" dirty="0">
                <a:solidFill>
                  <a:schemeClr val="tx1"/>
                </a:solidFill>
                <a:latin typeface="Segoe UI"/>
                <a:cs typeface="Segoe UI"/>
              </a:rPr>
              <a:t> pas </a:t>
            </a:r>
            <a:r>
              <a:rPr lang="en-US" sz="1200" b="0" i="0" baseline="0" dirty="0" err="1">
                <a:solidFill>
                  <a:schemeClr val="tx1"/>
                </a:solidFill>
                <a:latin typeface="Segoe UI"/>
                <a:cs typeface="Segoe UI"/>
              </a:rPr>
              <a:t>d’alternative</a:t>
            </a:r>
            <a:r>
              <a:rPr lang="en-US" sz="1200" b="0" i="0" baseline="0" dirty="0">
                <a:solidFill>
                  <a:schemeClr val="tx1"/>
                </a:solidFill>
                <a:latin typeface="Segoe UI"/>
                <a:cs typeface="Segoe UI"/>
              </a:rPr>
              <a:t> à </a:t>
            </a:r>
            <a:r>
              <a:rPr lang="en-US" sz="1200" b="0" i="0" baseline="0" dirty="0" err="1">
                <a:solidFill>
                  <a:schemeClr val="tx1"/>
                </a:solidFill>
                <a:latin typeface="Segoe UI"/>
                <a:cs typeface="Segoe UI"/>
              </a:rPr>
              <a:t>suggérer</a:t>
            </a:r>
            <a:r>
              <a:rPr lang="en-US" sz="1200" b="0" i="0" baseline="0" dirty="0">
                <a:solidFill>
                  <a:schemeClr val="tx1"/>
                </a:solidFill>
                <a:latin typeface="Segoe UI"/>
                <a:cs typeface="Segoe UI"/>
              </a:rPr>
              <a:t>. </a:t>
            </a:r>
          </a:p>
          <a:p>
            <a:pPr marL="1" indent="1" algn="l" defTabSz="914400">
              <a:buClr>
                <a:schemeClr val="tx1"/>
              </a:buClr>
              <a:buFont typeface="Arial"/>
              <a:buChar char="•"/>
            </a:pPr>
            <a:r>
              <a:rPr lang="en-US" sz="1200" b="0" i="0" baseline="0">
                <a:solidFill>
                  <a:schemeClr val="tx1"/>
                </a:solidFill>
                <a:latin typeface="Segoe UI"/>
                <a:cs typeface="Segoe UI"/>
              </a:rPr>
              <a:t> Si </a:t>
            </a:r>
            <a:r>
              <a:rPr lang="en-US" sz="1200" b="0" i="0" baseline="0" dirty="0" err="1">
                <a:solidFill>
                  <a:schemeClr val="tx1"/>
                </a:solidFill>
                <a:latin typeface="Segoe UI"/>
                <a:cs typeface="Segoe UI"/>
              </a:rPr>
              <a:t>vous</a:t>
            </a:r>
            <a:r>
              <a:rPr lang="en-US" sz="1200" b="0" i="0" baseline="0" dirty="0">
                <a:solidFill>
                  <a:schemeClr val="tx1"/>
                </a:solidFill>
                <a:latin typeface="Segoe UI"/>
                <a:cs typeface="Segoe UI"/>
              </a:rPr>
              <a:t> </a:t>
            </a:r>
            <a:r>
              <a:rPr lang="en-US" sz="1200" b="0" i="0" baseline="0" dirty="0" err="1">
                <a:solidFill>
                  <a:schemeClr val="tx1"/>
                </a:solidFill>
                <a:latin typeface="Segoe UI"/>
                <a:cs typeface="Segoe UI"/>
              </a:rPr>
              <a:t>imprimez</a:t>
            </a:r>
            <a:r>
              <a:rPr lang="en-US" sz="1200" b="0" i="0" baseline="0" dirty="0">
                <a:solidFill>
                  <a:schemeClr val="tx1"/>
                </a:solidFill>
                <a:latin typeface="Segoe UI"/>
                <a:cs typeface="Segoe UI"/>
              </a:rPr>
              <a:t> un document qui </a:t>
            </a:r>
            <a:r>
              <a:rPr lang="en-US" sz="1200" b="0" i="0" baseline="0" dirty="0" err="1">
                <a:solidFill>
                  <a:schemeClr val="tx1"/>
                </a:solidFill>
                <a:latin typeface="Segoe UI"/>
                <a:cs typeface="Segoe UI"/>
              </a:rPr>
              <a:t>contient</a:t>
            </a:r>
            <a:r>
              <a:rPr lang="en-US" sz="1200" b="0" i="0" baseline="0" dirty="0">
                <a:solidFill>
                  <a:schemeClr val="tx1"/>
                </a:solidFill>
                <a:latin typeface="Segoe UI"/>
                <a:cs typeface="Segoe UI"/>
              </a:rPr>
              <a:t> des </a:t>
            </a:r>
            <a:r>
              <a:rPr lang="en-US" sz="1200" b="0" i="0" baseline="0" dirty="0" err="1">
                <a:solidFill>
                  <a:schemeClr val="tx1"/>
                </a:solidFill>
                <a:latin typeface="Segoe UI"/>
                <a:cs typeface="Segoe UI"/>
              </a:rPr>
              <a:t>soulignements</a:t>
            </a:r>
            <a:r>
              <a:rPr lang="en-US" sz="1200" b="0" i="0" baseline="0" dirty="0">
                <a:solidFill>
                  <a:schemeClr val="tx1"/>
                </a:solidFill>
                <a:latin typeface="Segoe UI"/>
                <a:cs typeface="Segoe UI"/>
              </a:rPr>
              <a:t> </a:t>
            </a:r>
            <a:r>
              <a:rPr lang="en-US" sz="1200" b="0" i="0" baseline="0" dirty="0" err="1">
                <a:solidFill>
                  <a:schemeClr val="tx1"/>
                </a:solidFill>
                <a:latin typeface="Segoe UI"/>
                <a:cs typeface="Segoe UI"/>
              </a:rPr>
              <a:t>ondulés</a:t>
            </a:r>
            <a:r>
              <a:rPr lang="en-US" sz="1200" b="0" i="0" baseline="0" dirty="0">
                <a:solidFill>
                  <a:schemeClr val="tx1"/>
                </a:solidFill>
                <a:latin typeface="Segoe UI"/>
                <a:cs typeface="Segoe UI"/>
              </a:rPr>
              <a:t>, </a:t>
            </a:r>
            <a:r>
              <a:rPr lang="en-US" sz="1200" b="0" i="0" baseline="0" dirty="0" err="1">
                <a:solidFill>
                  <a:schemeClr val="tx1"/>
                </a:solidFill>
                <a:latin typeface="Segoe UI"/>
                <a:cs typeface="Segoe UI"/>
              </a:rPr>
              <a:t>ceux-ci</a:t>
            </a:r>
            <a:r>
              <a:rPr lang="en-US" sz="1200" b="0" i="0" baseline="0" dirty="0">
                <a:solidFill>
                  <a:schemeClr val="tx1"/>
                </a:solidFill>
                <a:latin typeface="Segoe UI"/>
                <a:cs typeface="Segoe UI"/>
              </a:rPr>
              <a:t> </a:t>
            </a:r>
            <a:r>
              <a:rPr lang="en-US" sz="1200" b="0" i="0" baseline="0" dirty="0" err="1">
                <a:solidFill>
                  <a:schemeClr val="tx1"/>
                </a:solidFill>
                <a:latin typeface="Segoe UI"/>
                <a:cs typeface="Segoe UI"/>
              </a:rPr>
              <a:t>n’apparaîtront</a:t>
            </a:r>
            <a:r>
              <a:rPr lang="en-US" sz="1200" b="0" i="0" baseline="0" dirty="0">
                <a:solidFill>
                  <a:schemeClr val="tx1"/>
                </a:solidFill>
                <a:latin typeface="Segoe UI"/>
                <a:cs typeface="Segoe UI"/>
              </a:rPr>
              <a:t> pas </a:t>
            </a:r>
            <a:r>
              <a:rPr lang="en-US" sz="1200" b="0" i="0" baseline="0" dirty="0" err="1">
                <a:solidFill>
                  <a:schemeClr val="tx1"/>
                </a:solidFill>
                <a:latin typeface="Segoe UI"/>
                <a:cs typeface="Segoe UI"/>
              </a:rPr>
              <a:t>sur</a:t>
            </a:r>
            <a:r>
              <a:rPr lang="en-US" sz="1200" b="0" i="0" baseline="0" dirty="0">
                <a:solidFill>
                  <a:schemeClr val="tx1"/>
                </a:solidFill>
                <a:latin typeface="Segoe UI"/>
                <a:cs typeface="Segoe UI"/>
              </a:rPr>
              <a:t> les pages </a:t>
            </a:r>
            <a:r>
              <a:rPr lang="en-US" sz="1200" b="0" i="0" baseline="0" dirty="0" err="1">
                <a:solidFill>
                  <a:schemeClr val="tx1"/>
                </a:solidFill>
                <a:latin typeface="Segoe UI"/>
                <a:cs typeface="Segoe UI"/>
              </a:rPr>
              <a:t>imprimées</a:t>
            </a:r>
            <a:r>
              <a:rPr lang="en-US" sz="1200" b="0" i="0" baseline="0" dirty="0">
                <a:solidFill>
                  <a:schemeClr val="tx1"/>
                </a:solidFill>
                <a:latin typeface="Segoe UI"/>
                <a:cs typeface="Segoe UI"/>
              </a:rPr>
              <a:t>. </a:t>
            </a:r>
          </a:p>
          <a:p>
            <a:pPr marL="0" algn="l" defTabSz="914400">
              <a:buNone/>
            </a:pPr>
            <a:endParaRPr lang="en-US" dirty="0"/>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10</a:t>
            </a:fld>
            <a:endParaRPr lang="en-US" sz="1200" b="0" i="0">
              <a:latin typeface="Calibri"/>
              <a:ea typeface="+mn-ea"/>
              <a:cs typeface="+mn-cs"/>
            </a:endParaRPr>
          </a:p>
        </p:txBody>
      </p:sp>
    </p:spTree>
    <p:extLst>
      <p:ext uri="{BB962C8B-B14F-4D97-AF65-F5344CB8AC3E}">
        <p14:creationId xmlns:p14="http://schemas.microsoft.com/office/powerpoint/2010/main" val="1722315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a:buNone/>
            </a:pPr>
            <a:r>
              <a:rPr lang="en-US" sz="1200" b="1" i="0">
                <a:solidFill>
                  <a:schemeClr val="tx1"/>
                </a:solidFill>
                <a:latin typeface="Segoe UI"/>
                <a:cs typeface="Segoe UI"/>
              </a:rPr>
              <a:t>Conseil</a:t>
            </a:r>
            <a:r>
              <a:rPr lang="en-US" sz="1200" b="0" i="0">
                <a:solidFill>
                  <a:schemeClr val="tx1"/>
                </a:solidFill>
                <a:latin typeface="Segoe UI"/>
                <a:cs typeface="Segoe UI"/>
              </a:rPr>
              <a:t> :</a:t>
            </a:r>
            <a:r>
              <a:rPr lang="en-US" sz="1200" b="0" i="0" baseline="0">
                <a:solidFill>
                  <a:schemeClr val="tx1"/>
                </a:solidFill>
                <a:latin typeface="Segoe UI"/>
                <a:cs typeface="Segoe UI"/>
              </a:rPr>
              <a:t> </a:t>
            </a:r>
            <a:r>
              <a:rPr lang="en-US" sz="1200" b="0" i="0">
                <a:solidFill>
                  <a:schemeClr val="tx1"/>
                </a:solidFill>
                <a:latin typeface="Segoe UI"/>
                <a:cs typeface="Segoe UI"/>
              </a:rPr>
              <a:t>si vous préférez ne pas vous arrêter chaque fois que vous voyez des soulignements ondulés, vous pouvez simplement les ignorer en cours de frappe. Une fois que vous avez terminé la rédaction de votre document, vous pouvez demander à Word de vérifier l’orthographe et la grammaire en une seule opération.</a:t>
            </a:r>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11</a:t>
            </a:fld>
            <a:endParaRPr lang="en-US" sz="1200" b="0" i="0">
              <a:latin typeface="Calibri"/>
              <a:ea typeface="+mn-ea"/>
              <a:cs typeface="+mn-cs"/>
            </a:endParaRPr>
          </a:p>
        </p:txBody>
      </p:sp>
    </p:spTree>
    <p:extLst>
      <p:ext uri="{BB962C8B-B14F-4D97-AF65-F5344CB8AC3E}">
        <p14:creationId xmlns:p14="http://schemas.microsoft.com/office/powerpoint/2010/main" val="17223150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12</a:t>
            </a:fld>
            <a:endParaRPr lang="en-US" sz="1200" b="0" i="0">
              <a:latin typeface="Calibri"/>
              <a:ea typeface="+mn-ea"/>
              <a:cs typeface="+mn-cs"/>
            </a:endParaRPr>
          </a:p>
        </p:txBody>
      </p:sp>
    </p:spTree>
    <p:extLst>
      <p:ext uri="{BB962C8B-B14F-4D97-AF65-F5344CB8AC3E}">
        <p14:creationId xmlns:p14="http://schemas.microsoft.com/office/powerpoint/2010/main" val="31957303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13</a:t>
            </a:fld>
            <a:endParaRPr lang="en-US" sz="1200" b="0" i="0">
              <a:latin typeface="Calibri"/>
              <a:ea typeface="+mn-ea"/>
              <a:cs typeface="+mn-cs"/>
            </a:endParaRPr>
          </a:p>
        </p:txBody>
      </p:sp>
    </p:spTree>
    <p:extLst>
      <p:ext uri="{BB962C8B-B14F-4D97-AF65-F5344CB8AC3E}">
        <p14:creationId xmlns:p14="http://schemas.microsoft.com/office/powerpoint/2010/main" val="40781431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14</a:t>
            </a:fld>
            <a:endParaRPr lang="en-US" sz="1200" b="0" i="0">
              <a:latin typeface="Calibri"/>
              <a:ea typeface="+mn-ea"/>
              <a:cs typeface="+mn-cs"/>
            </a:endParaRPr>
          </a:p>
        </p:txBody>
      </p:sp>
    </p:spTree>
    <p:extLst>
      <p:ext uri="{BB962C8B-B14F-4D97-AF65-F5344CB8AC3E}">
        <p14:creationId xmlns:p14="http://schemas.microsoft.com/office/powerpoint/2010/main" val="34717124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15</a:t>
            </a:fld>
            <a:endParaRPr lang="en-US" sz="1200" b="0" i="0">
              <a:latin typeface="Calibri"/>
              <a:ea typeface="+mn-ea"/>
              <a:cs typeface="+mn-cs"/>
            </a:endParaRPr>
          </a:p>
        </p:txBody>
      </p:sp>
    </p:spTree>
    <p:extLst>
      <p:ext uri="{BB962C8B-B14F-4D97-AF65-F5344CB8AC3E}">
        <p14:creationId xmlns:p14="http://schemas.microsoft.com/office/powerpoint/2010/main" val="13362850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dirty="0" err="1">
                <a:solidFill>
                  <a:schemeClr val="tx1"/>
                </a:solidFill>
                <a:latin typeface="Segoe UI"/>
                <a:cs typeface="Segoe UI"/>
              </a:rPr>
              <a:t>Vous</a:t>
            </a:r>
            <a:r>
              <a:rPr lang="en-US" sz="1200" b="0" i="0" dirty="0">
                <a:solidFill>
                  <a:schemeClr val="tx1"/>
                </a:solidFill>
                <a:latin typeface="Segoe UI"/>
                <a:cs typeface="Segoe UI"/>
              </a:rPr>
              <a:t> </a:t>
            </a:r>
            <a:r>
              <a:rPr lang="en-US" sz="1200" b="0" i="0" dirty="0" err="1">
                <a:solidFill>
                  <a:schemeClr val="tx1"/>
                </a:solidFill>
                <a:latin typeface="Segoe UI"/>
                <a:cs typeface="Segoe UI"/>
              </a:rPr>
              <a:t>devez</a:t>
            </a:r>
            <a:r>
              <a:rPr lang="en-US" sz="1200" b="0" i="0" dirty="0">
                <a:solidFill>
                  <a:schemeClr val="tx1"/>
                </a:solidFill>
                <a:latin typeface="Segoe UI"/>
                <a:cs typeface="Segoe UI"/>
              </a:rPr>
              <a:t> </a:t>
            </a:r>
            <a:r>
              <a:rPr lang="en-US" sz="1200" b="0" i="0" dirty="0" err="1">
                <a:solidFill>
                  <a:schemeClr val="tx1"/>
                </a:solidFill>
                <a:latin typeface="Segoe UI"/>
                <a:cs typeface="Segoe UI"/>
              </a:rPr>
              <a:t>créer</a:t>
            </a:r>
            <a:r>
              <a:rPr lang="en-US" sz="1200" b="0" i="0" dirty="0">
                <a:solidFill>
                  <a:schemeClr val="tx1"/>
                </a:solidFill>
                <a:latin typeface="Segoe UI"/>
                <a:cs typeface="Segoe UI"/>
              </a:rPr>
              <a:t> </a:t>
            </a:r>
            <a:r>
              <a:rPr lang="en-US" sz="1200" b="0" i="0" dirty="0" err="1">
                <a:solidFill>
                  <a:schemeClr val="tx1"/>
                </a:solidFill>
                <a:latin typeface="Segoe UI"/>
                <a:cs typeface="Segoe UI"/>
              </a:rPr>
              <a:t>une</a:t>
            </a:r>
            <a:r>
              <a:rPr lang="en-US" sz="1200" b="0" i="0" dirty="0">
                <a:solidFill>
                  <a:schemeClr val="tx1"/>
                </a:solidFill>
                <a:latin typeface="Segoe UI"/>
                <a:cs typeface="Segoe UI"/>
              </a:rPr>
              <a:t> </a:t>
            </a:r>
            <a:r>
              <a:rPr lang="en-US" sz="1200" b="0" i="0" dirty="0" err="1">
                <a:solidFill>
                  <a:schemeClr val="tx1"/>
                </a:solidFill>
                <a:latin typeface="Segoe UI"/>
                <a:cs typeface="Segoe UI"/>
              </a:rPr>
              <a:t>liste</a:t>
            </a:r>
            <a:r>
              <a:rPr lang="en-US" sz="1200" b="0" i="0" dirty="0">
                <a:solidFill>
                  <a:schemeClr val="tx1"/>
                </a:solidFill>
                <a:latin typeface="Segoe UI"/>
                <a:cs typeface="Segoe UI"/>
              </a:rPr>
              <a:t> ?</a:t>
            </a:r>
            <a:r>
              <a:rPr lang="en-US" sz="1200" b="0" i="0" baseline="0" dirty="0">
                <a:solidFill>
                  <a:schemeClr val="tx1"/>
                </a:solidFill>
                <a:latin typeface="Segoe UI"/>
                <a:cs typeface="Segoe UI"/>
              </a:rPr>
              <a:t> </a:t>
            </a:r>
            <a:r>
              <a:rPr lang="en-US" sz="1200" b="0" i="0" baseline="0" dirty="0" err="1">
                <a:solidFill>
                  <a:schemeClr val="tx1"/>
                </a:solidFill>
                <a:latin typeface="Segoe UI"/>
                <a:cs typeface="Segoe UI"/>
              </a:rPr>
              <a:t>Vous</a:t>
            </a:r>
            <a:r>
              <a:rPr lang="en-US" sz="1200" b="0" i="0" baseline="0" dirty="0">
                <a:solidFill>
                  <a:schemeClr val="tx1"/>
                </a:solidFill>
                <a:latin typeface="Segoe UI"/>
                <a:cs typeface="Segoe UI"/>
              </a:rPr>
              <a:t> </a:t>
            </a:r>
            <a:r>
              <a:rPr lang="en-US" sz="1200" b="0" i="0" baseline="0" dirty="0" err="1">
                <a:solidFill>
                  <a:schemeClr val="tx1"/>
                </a:solidFill>
                <a:latin typeface="Segoe UI"/>
                <a:cs typeface="Segoe UI"/>
              </a:rPr>
              <a:t>pouvez</a:t>
            </a:r>
            <a:r>
              <a:rPr lang="en-US" sz="1200" b="0" i="0" baseline="0" dirty="0">
                <a:solidFill>
                  <a:schemeClr val="tx1"/>
                </a:solidFill>
                <a:latin typeface="Segoe UI"/>
                <a:cs typeface="Segoe UI"/>
              </a:rPr>
              <a:t> </a:t>
            </a:r>
            <a:r>
              <a:rPr lang="en-US" sz="1200" b="0" i="0" baseline="0" dirty="0" err="1">
                <a:solidFill>
                  <a:schemeClr val="tx1"/>
                </a:solidFill>
                <a:latin typeface="Segoe UI"/>
                <a:cs typeface="Segoe UI"/>
              </a:rPr>
              <a:t>effectuer</a:t>
            </a:r>
            <a:r>
              <a:rPr lang="en-US" sz="1200" b="0" i="0" baseline="0" dirty="0">
                <a:solidFill>
                  <a:schemeClr val="tx1"/>
                </a:solidFill>
                <a:latin typeface="Segoe UI"/>
                <a:cs typeface="Segoe UI"/>
              </a:rPr>
              <a:t> </a:t>
            </a:r>
            <a:r>
              <a:rPr lang="en-US" sz="1200" b="0" i="0" baseline="0" dirty="0" err="1">
                <a:solidFill>
                  <a:schemeClr val="tx1"/>
                </a:solidFill>
                <a:latin typeface="Segoe UI"/>
                <a:cs typeface="Segoe UI"/>
              </a:rPr>
              <a:t>cette</a:t>
            </a:r>
            <a:r>
              <a:rPr lang="en-US" sz="1200" b="0" i="0" baseline="0" dirty="0">
                <a:solidFill>
                  <a:schemeClr val="tx1"/>
                </a:solidFill>
                <a:latin typeface="Segoe UI"/>
                <a:cs typeface="Segoe UI"/>
              </a:rPr>
              <a:t> </a:t>
            </a:r>
            <a:r>
              <a:rPr lang="en-US" sz="1200" b="0" i="0" baseline="0" dirty="0" err="1">
                <a:solidFill>
                  <a:schemeClr val="tx1"/>
                </a:solidFill>
                <a:latin typeface="Segoe UI"/>
                <a:cs typeface="Segoe UI"/>
              </a:rPr>
              <a:t>opération</a:t>
            </a:r>
            <a:r>
              <a:rPr lang="en-US" sz="1200" b="0" i="0" baseline="0" dirty="0">
                <a:solidFill>
                  <a:schemeClr val="tx1"/>
                </a:solidFill>
                <a:latin typeface="Segoe UI"/>
                <a:cs typeface="Segoe UI"/>
              </a:rPr>
              <a:t> à </a:t>
            </a:r>
            <a:r>
              <a:rPr lang="en-US" sz="1200" b="0" i="0" baseline="0" dirty="0" err="1">
                <a:solidFill>
                  <a:schemeClr val="tx1"/>
                </a:solidFill>
                <a:latin typeface="Segoe UI"/>
                <a:cs typeface="Segoe UI"/>
              </a:rPr>
              <a:t>partir</a:t>
            </a:r>
            <a:r>
              <a:rPr lang="en-US" sz="1200" b="0" i="0" baseline="0" dirty="0">
                <a:solidFill>
                  <a:schemeClr val="tx1"/>
                </a:solidFill>
                <a:latin typeface="Segoe UI"/>
                <a:cs typeface="Segoe UI"/>
              </a:rPr>
              <a:t> de </a:t>
            </a:r>
            <a:r>
              <a:rPr lang="en-US" sz="1200" b="0" i="0" baseline="0" dirty="0" err="1">
                <a:solidFill>
                  <a:schemeClr val="tx1"/>
                </a:solidFill>
                <a:latin typeface="Segoe UI"/>
                <a:cs typeface="Segoe UI"/>
              </a:rPr>
              <a:t>l’onglet</a:t>
            </a:r>
            <a:r>
              <a:rPr lang="en-US" sz="1200" b="0" i="0" baseline="0" dirty="0">
                <a:solidFill>
                  <a:schemeClr val="tx1"/>
                </a:solidFill>
                <a:latin typeface="Segoe UI"/>
                <a:cs typeface="Segoe UI"/>
              </a:rPr>
              <a:t> </a:t>
            </a:r>
            <a:r>
              <a:rPr lang="en-US" sz="1200" b="1" i="0" dirty="0" err="1">
                <a:solidFill>
                  <a:schemeClr val="tx1"/>
                </a:solidFill>
                <a:latin typeface="Segoe UI"/>
                <a:cs typeface="Segoe UI"/>
              </a:rPr>
              <a:t>Accueil</a:t>
            </a:r>
            <a:r>
              <a:rPr lang="en-US" sz="1200" b="0" i="0" dirty="0">
                <a:solidFill>
                  <a:schemeClr val="tx1"/>
                </a:solidFill>
                <a:latin typeface="Segoe UI"/>
                <a:cs typeface="Segoe UI"/>
              </a:rPr>
              <a:t>,</a:t>
            </a:r>
            <a:r>
              <a:rPr lang="en-US" sz="1200" b="1" i="0" dirty="0">
                <a:solidFill>
                  <a:schemeClr val="tx1"/>
                </a:solidFill>
                <a:latin typeface="Segoe UI"/>
                <a:cs typeface="Segoe UI"/>
              </a:rPr>
              <a:t> </a:t>
            </a:r>
            <a:r>
              <a:rPr lang="en-US" sz="1200" b="0" i="0" dirty="0" err="1">
                <a:solidFill>
                  <a:schemeClr val="tx1"/>
                </a:solidFill>
                <a:latin typeface="Segoe UI"/>
                <a:cs typeface="Segoe UI"/>
              </a:rPr>
              <a:t>dans</a:t>
            </a:r>
            <a:r>
              <a:rPr lang="en-US" sz="1200" b="0" i="0" dirty="0">
                <a:solidFill>
                  <a:schemeClr val="tx1"/>
                </a:solidFill>
                <a:latin typeface="Segoe UI"/>
                <a:cs typeface="Segoe UI"/>
              </a:rPr>
              <a:t> le </a:t>
            </a:r>
            <a:r>
              <a:rPr lang="en-US" sz="1200" b="0" i="0" dirty="0" err="1">
                <a:solidFill>
                  <a:schemeClr val="tx1"/>
                </a:solidFill>
                <a:latin typeface="Segoe UI"/>
                <a:cs typeface="Segoe UI"/>
              </a:rPr>
              <a:t>groupe</a:t>
            </a:r>
            <a:r>
              <a:rPr lang="en-US" sz="1200" b="0" i="0" dirty="0">
                <a:solidFill>
                  <a:schemeClr val="tx1"/>
                </a:solidFill>
                <a:latin typeface="Segoe UI"/>
                <a:cs typeface="Segoe UI"/>
              </a:rPr>
              <a:t> </a:t>
            </a:r>
            <a:r>
              <a:rPr lang="en-US" sz="1200" b="1" i="0" dirty="0" err="1">
                <a:solidFill>
                  <a:schemeClr val="tx1"/>
                </a:solidFill>
                <a:latin typeface="Segoe UI"/>
                <a:cs typeface="Segoe UI"/>
              </a:rPr>
              <a:t>Paragraphe</a:t>
            </a:r>
            <a:r>
              <a:rPr lang="en-US" sz="1200" b="1" i="0" dirty="0">
                <a:solidFill>
                  <a:schemeClr val="tx1"/>
                </a:solidFill>
                <a:latin typeface="Segoe UI"/>
                <a:cs typeface="Segoe UI"/>
              </a:rPr>
              <a:t> </a:t>
            </a:r>
            <a:r>
              <a:rPr lang="en-US" sz="1200" b="0" i="0" dirty="0">
                <a:solidFill>
                  <a:schemeClr val="tx1"/>
                </a:solidFill>
                <a:latin typeface="Segoe UI"/>
                <a:cs typeface="Segoe UI"/>
              </a:rPr>
              <a:t>(</a:t>
            </a:r>
            <a:r>
              <a:rPr lang="en-US" sz="1200" b="0" i="0" dirty="0" err="1">
                <a:solidFill>
                  <a:schemeClr val="tx1"/>
                </a:solidFill>
                <a:latin typeface="Segoe UI"/>
                <a:cs typeface="Segoe UI"/>
              </a:rPr>
              <a:t>juste</a:t>
            </a:r>
            <a:r>
              <a:rPr lang="en-US" sz="1200" b="0" i="0" dirty="0">
                <a:solidFill>
                  <a:schemeClr val="tx1"/>
                </a:solidFill>
                <a:latin typeface="Segoe UI"/>
                <a:cs typeface="Segoe UI"/>
              </a:rPr>
              <a:t> à </a:t>
            </a:r>
            <a:r>
              <a:rPr lang="en-US" sz="1200" b="0" i="0" dirty="0" err="1">
                <a:solidFill>
                  <a:schemeClr val="tx1"/>
                </a:solidFill>
                <a:latin typeface="Segoe UI"/>
                <a:cs typeface="Segoe UI"/>
              </a:rPr>
              <a:t>côté</a:t>
            </a:r>
            <a:r>
              <a:rPr lang="en-US" sz="1200" b="0" i="0" dirty="0">
                <a:solidFill>
                  <a:schemeClr val="tx1"/>
                </a:solidFill>
                <a:latin typeface="Segoe UI"/>
                <a:cs typeface="Segoe UI"/>
              </a:rPr>
              <a:t> du </a:t>
            </a:r>
            <a:r>
              <a:rPr lang="en-US" sz="1200" b="0" i="0" dirty="0" err="1">
                <a:solidFill>
                  <a:schemeClr val="tx1"/>
                </a:solidFill>
                <a:latin typeface="Segoe UI"/>
                <a:cs typeface="Segoe UI"/>
              </a:rPr>
              <a:t>groupe</a:t>
            </a:r>
            <a:r>
              <a:rPr lang="en-US" sz="1200" b="1" i="0" dirty="0">
                <a:solidFill>
                  <a:schemeClr val="tx1"/>
                </a:solidFill>
                <a:latin typeface="Segoe UI"/>
                <a:cs typeface="Segoe UI"/>
              </a:rPr>
              <a:t> Police</a:t>
            </a:r>
            <a:r>
              <a:rPr lang="en-US" sz="1200" b="0" i="0" dirty="0">
                <a:solidFill>
                  <a:schemeClr val="tx1"/>
                </a:solidFill>
                <a:latin typeface="Segoe UI"/>
                <a:cs typeface="Segoe UI"/>
              </a:rPr>
              <a:t>).</a:t>
            </a:r>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16</a:t>
            </a:fld>
            <a:endParaRPr lang="en-US" sz="1200" b="0" i="0">
              <a:latin typeface="Calibri"/>
              <a:ea typeface="+mn-ea"/>
              <a:cs typeface="+mn-cs"/>
            </a:endParaRPr>
          </a:p>
        </p:txBody>
      </p:sp>
    </p:spTree>
    <p:extLst>
      <p:ext uri="{BB962C8B-B14F-4D97-AF65-F5344CB8AC3E}">
        <p14:creationId xmlns:p14="http://schemas.microsoft.com/office/powerpoint/2010/main" val="21916011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a:buNone/>
            </a:pPr>
            <a:r>
              <a:rPr lang="en-US" sz="1200" b="0" i="0">
                <a:solidFill>
                  <a:schemeClr val="tx1"/>
                </a:solidFill>
                <a:latin typeface="Segoe UI"/>
                <a:cs typeface="Segoe UI"/>
              </a:rPr>
              <a:t>Quand pouvez-vous avoir besoin de marges différentes ? Par exemple, lorsque vous tapez un courrier, une recette, une invitation ou un poème. </a:t>
            </a:r>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17</a:t>
            </a:fld>
            <a:endParaRPr lang="en-US" sz="1200" b="0" i="0">
              <a:latin typeface="Calibri"/>
              <a:ea typeface="+mn-ea"/>
              <a:cs typeface="+mn-cs"/>
            </a:endParaRPr>
          </a:p>
        </p:txBody>
      </p:sp>
    </p:spTree>
    <p:extLst>
      <p:ext uri="{BB962C8B-B14F-4D97-AF65-F5344CB8AC3E}">
        <p14:creationId xmlns:p14="http://schemas.microsoft.com/office/powerpoint/2010/main" val="14091955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18</a:t>
            </a:fld>
            <a:endParaRPr lang="en-US" sz="1200" b="0" i="0">
              <a:latin typeface="Calibri"/>
              <a:ea typeface="+mn-ea"/>
              <a:cs typeface="+mn-cs"/>
            </a:endParaRPr>
          </a:p>
        </p:txBody>
      </p:sp>
    </p:spTree>
    <p:extLst>
      <p:ext uri="{BB962C8B-B14F-4D97-AF65-F5344CB8AC3E}">
        <p14:creationId xmlns:p14="http://schemas.microsoft.com/office/powerpoint/2010/main" val="33192402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19</a:t>
            </a:fld>
            <a:endParaRPr lang="en-US" sz="1200" b="0" i="0">
              <a:latin typeface="Calibri"/>
              <a:ea typeface="+mn-ea"/>
              <a:cs typeface="+mn-cs"/>
            </a:endParaRPr>
          </a:p>
        </p:txBody>
      </p:sp>
    </p:spTree>
    <p:extLst>
      <p:ext uri="{BB962C8B-B14F-4D97-AF65-F5344CB8AC3E}">
        <p14:creationId xmlns:p14="http://schemas.microsoft.com/office/powerpoint/2010/main" val="2038083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2</a:t>
            </a:fld>
            <a:endParaRPr lang="en-US" sz="1200" b="0" i="0">
              <a:latin typeface="Calibri"/>
              <a:ea typeface="+mn-ea"/>
              <a:cs typeface="+mn-cs"/>
            </a:endParaRPr>
          </a:p>
        </p:txBody>
      </p:sp>
    </p:spTree>
    <p:extLst>
      <p:ext uri="{BB962C8B-B14F-4D97-AF65-F5344CB8AC3E}">
        <p14:creationId xmlns:p14="http://schemas.microsoft.com/office/powerpoint/2010/main" val="21688699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20</a:t>
            </a:fld>
            <a:endParaRPr lang="en-US" sz="1200" b="0" i="0">
              <a:latin typeface="Calibri"/>
              <a:ea typeface="+mn-ea"/>
              <a:cs typeface="+mn-cs"/>
            </a:endParaRPr>
          </a:p>
        </p:txBody>
      </p:sp>
    </p:spTree>
    <p:extLst>
      <p:ext uri="{BB962C8B-B14F-4D97-AF65-F5344CB8AC3E}">
        <p14:creationId xmlns:p14="http://schemas.microsoft.com/office/powerpoint/2010/main" val="39920035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21</a:t>
            </a:fld>
            <a:endParaRPr lang="en-US" sz="1200" b="0" i="0">
              <a:latin typeface="Calibri"/>
              <a:ea typeface="+mn-ea"/>
              <a:cs typeface="+mn-cs"/>
            </a:endParaRPr>
          </a:p>
        </p:txBody>
      </p:sp>
    </p:spTree>
    <p:extLst>
      <p:ext uri="{BB962C8B-B14F-4D97-AF65-F5344CB8AC3E}">
        <p14:creationId xmlns:p14="http://schemas.microsoft.com/office/powerpoint/2010/main" val="22862117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22</a:t>
            </a:fld>
            <a:endParaRPr lang="en-US" sz="1200" b="0" i="0">
              <a:latin typeface="Calibri"/>
              <a:ea typeface="+mn-ea"/>
              <a:cs typeface="+mn-cs"/>
            </a:endParaRPr>
          </a:p>
        </p:txBody>
      </p:sp>
    </p:spTree>
    <p:extLst>
      <p:ext uri="{BB962C8B-B14F-4D97-AF65-F5344CB8AC3E}">
        <p14:creationId xmlns:p14="http://schemas.microsoft.com/office/powerpoint/2010/main" val="35769684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23</a:t>
            </a:fld>
            <a:endParaRPr lang="en-US" sz="1200" b="0" i="0">
              <a:latin typeface="Calibri"/>
              <a:ea typeface="+mn-ea"/>
              <a:cs typeface="+mn-cs"/>
            </a:endParaRPr>
          </a:p>
        </p:txBody>
      </p:sp>
    </p:spTree>
    <p:extLst>
      <p:ext uri="{BB962C8B-B14F-4D97-AF65-F5344CB8AC3E}">
        <p14:creationId xmlns:p14="http://schemas.microsoft.com/office/powerpoint/2010/main" val="30599237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24</a:t>
            </a:fld>
            <a:endParaRPr lang="en-US" sz="1200" b="0" i="0">
              <a:latin typeface="Calibri"/>
              <a:ea typeface="+mn-ea"/>
              <a:cs typeface="+mn-cs"/>
            </a:endParaRPr>
          </a:p>
        </p:txBody>
      </p:sp>
    </p:spTree>
    <p:extLst>
      <p:ext uri="{BB962C8B-B14F-4D97-AF65-F5344CB8AC3E}">
        <p14:creationId xmlns:p14="http://schemas.microsoft.com/office/powerpoint/2010/main" val="29322358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a:buNone/>
            </a:pPr>
            <a:r>
              <a:rPr lang="en-US" sz="1200" b="1" i="0" dirty="0" err="1">
                <a:solidFill>
                  <a:schemeClr val="tx1"/>
                </a:solidFill>
                <a:latin typeface="Segoe UI"/>
                <a:cs typeface="Segoe UI"/>
              </a:rPr>
              <a:t>Conseil</a:t>
            </a:r>
            <a:r>
              <a:rPr lang="en-US" sz="1200" b="0" i="0" dirty="0">
                <a:solidFill>
                  <a:schemeClr val="tx1"/>
                </a:solidFill>
                <a:latin typeface="Segoe UI"/>
                <a:cs typeface="Segoe UI"/>
              </a:rPr>
              <a:t> :</a:t>
            </a:r>
            <a:r>
              <a:rPr lang="en-US" sz="1200" b="0" i="0" baseline="0" dirty="0">
                <a:solidFill>
                  <a:schemeClr val="tx1"/>
                </a:solidFill>
                <a:latin typeface="Segoe UI"/>
                <a:cs typeface="Segoe UI"/>
              </a:rPr>
              <a:t> </a:t>
            </a:r>
            <a:r>
              <a:rPr lang="en-US" sz="1200" b="0" i="0" dirty="0">
                <a:solidFill>
                  <a:schemeClr val="tx1"/>
                </a:solidFill>
                <a:latin typeface="Segoe UI"/>
                <a:cs typeface="Segoe UI"/>
              </a:rPr>
              <a:t>pour </a:t>
            </a:r>
            <a:r>
              <a:rPr lang="en-US" sz="1200" b="0" i="0" dirty="0" err="1">
                <a:solidFill>
                  <a:schemeClr val="tx1"/>
                </a:solidFill>
                <a:latin typeface="Segoe UI"/>
                <a:cs typeface="Segoe UI"/>
              </a:rPr>
              <a:t>retrouver</a:t>
            </a:r>
            <a:r>
              <a:rPr lang="en-US" sz="1200" b="0" i="0" dirty="0">
                <a:solidFill>
                  <a:schemeClr val="tx1"/>
                </a:solidFill>
                <a:latin typeface="Segoe UI"/>
                <a:cs typeface="Segoe UI"/>
              </a:rPr>
              <a:t> </a:t>
            </a:r>
            <a:r>
              <a:rPr lang="en-US" sz="1200" b="0" i="0" dirty="0" err="1">
                <a:solidFill>
                  <a:schemeClr val="tx1"/>
                </a:solidFill>
                <a:latin typeface="Segoe UI"/>
                <a:cs typeface="Segoe UI"/>
              </a:rPr>
              <a:t>votre</a:t>
            </a:r>
            <a:r>
              <a:rPr lang="en-US" sz="1200" b="0" i="0" dirty="0">
                <a:solidFill>
                  <a:schemeClr val="tx1"/>
                </a:solidFill>
                <a:latin typeface="Segoe UI"/>
                <a:cs typeface="Segoe UI"/>
              </a:rPr>
              <a:t> document après </a:t>
            </a:r>
            <a:r>
              <a:rPr lang="en-US" sz="1200" b="0" i="0" dirty="0" err="1">
                <a:solidFill>
                  <a:schemeClr val="tx1"/>
                </a:solidFill>
                <a:latin typeface="Segoe UI"/>
                <a:cs typeface="Segoe UI"/>
              </a:rPr>
              <a:t>l’avoir</a:t>
            </a:r>
            <a:r>
              <a:rPr lang="en-US" sz="1200" b="0" i="0" dirty="0">
                <a:solidFill>
                  <a:schemeClr val="tx1"/>
                </a:solidFill>
                <a:latin typeface="Segoe UI"/>
                <a:cs typeface="Segoe UI"/>
              </a:rPr>
              <a:t> </a:t>
            </a:r>
            <a:r>
              <a:rPr lang="en-US" sz="1200" b="0" i="0" dirty="0" err="1">
                <a:solidFill>
                  <a:schemeClr val="tx1"/>
                </a:solidFill>
                <a:latin typeface="Segoe UI"/>
                <a:cs typeface="Segoe UI"/>
              </a:rPr>
              <a:t>fermé</a:t>
            </a:r>
            <a:r>
              <a:rPr lang="en-US" sz="1200" b="0" i="0" dirty="0">
                <a:solidFill>
                  <a:schemeClr val="tx1"/>
                </a:solidFill>
                <a:latin typeface="Segoe UI"/>
                <a:cs typeface="Segoe UI"/>
              </a:rPr>
              <a:t>, </a:t>
            </a:r>
            <a:r>
              <a:rPr lang="en-US" sz="1200" b="0" i="0" dirty="0" err="1">
                <a:solidFill>
                  <a:schemeClr val="tx1"/>
                </a:solidFill>
                <a:latin typeface="Segoe UI"/>
                <a:cs typeface="Segoe UI"/>
              </a:rPr>
              <a:t>regardez</a:t>
            </a:r>
            <a:r>
              <a:rPr lang="en-US" sz="1200" b="0" i="0" dirty="0">
                <a:solidFill>
                  <a:schemeClr val="tx1"/>
                </a:solidFill>
                <a:latin typeface="Segoe UI"/>
                <a:cs typeface="Segoe UI"/>
              </a:rPr>
              <a:t> </a:t>
            </a:r>
            <a:r>
              <a:rPr lang="en-US" sz="1200" b="0" i="0" dirty="0" err="1">
                <a:solidFill>
                  <a:schemeClr val="tx1"/>
                </a:solidFill>
                <a:latin typeface="Segoe UI"/>
                <a:cs typeface="Segoe UI"/>
              </a:rPr>
              <a:t>dans</a:t>
            </a:r>
            <a:r>
              <a:rPr lang="en-US" sz="1200" b="0" i="0" dirty="0">
                <a:solidFill>
                  <a:schemeClr val="tx1"/>
                </a:solidFill>
                <a:latin typeface="Segoe UI"/>
                <a:cs typeface="Segoe UI"/>
              </a:rPr>
              <a:t> la </a:t>
            </a:r>
            <a:r>
              <a:rPr lang="en-US" sz="1200" b="0" i="0" dirty="0" err="1">
                <a:solidFill>
                  <a:schemeClr val="tx1"/>
                </a:solidFill>
                <a:latin typeface="Segoe UI"/>
                <a:cs typeface="Segoe UI"/>
              </a:rPr>
              <a:t>liste</a:t>
            </a:r>
            <a:r>
              <a:rPr lang="en-US" sz="1200" b="0" i="0" dirty="0">
                <a:solidFill>
                  <a:schemeClr val="tx1"/>
                </a:solidFill>
                <a:latin typeface="Segoe UI"/>
                <a:cs typeface="Segoe UI"/>
              </a:rPr>
              <a:t> </a:t>
            </a:r>
            <a:r>
              <a:rPr b="1" i="0" dirty="0"/>
              <a:t> </a:t>
            </a:r>
            <a:r>
              <a:rPr b="0" i="0" dirty="0" err="1"/>
              <a:t>illustrée</a:t>
            </a:r>
            <a:r>
              <a:rPr b="0" i="0" dirty="0"/>
              <a:t> </a:t>
            </a:r>
            <a:r>
              <a:rPr b="0" i="0" dirty="0" err="1"/>
              <a:t>dans</a:t>
            </a:r>
            <a:r>
              <a:rPr b="0" i="0" dirty="0"/>
              <a:t> </a:t>
            </a:r>
            <a:r>
              <a:rPr b="0" i="0" dirty="0" err="1"/>
              <a:t>l’image</a:t>
            </a:r>
            <a:r>
              <a:rPr b="0" i="0" dirty="0"/>
              <a:t>.</a:t>
            </a:r>
            <a:r>
              <a:rPr b="1" i="0" dirty="0"/>
              <a:t> </a:t>
            </a:r>
            <a:r>
              <a:rPr b="0" i="0" dirty="0" err="1"/>
              <a:t>Cliquez</a:t>
            </a:r>
            <a:r>
              <a:rPr b="0" i="0" dirty="0"/>
              <a:t> </a:t>
            </a:r>
            <a:r>
              <a:rPr b="0" i="0" dirty="0" err="1"/>
              <a:t>sur</a:t>
            </a:r>
            <a:r>
              <a:rPr b="0" i="0" dirty="0"/>
              <a:t> un document </a:t>
            </a:r>
            <a:r>
              <a:rPr b="0" i="0" dirty="0" err="1"/>
              <a:t>dans</a:t>
            </a:r>
            <a:r>
              <a:rPr b="0" i="0" dirty="0"/>
              <a:t> la </a:t>
            </a:r>
            <a:r>
              <a:rPr b="0" i="0" dirty="0" err="1"/>
              <a:t>liste</a:t>
            </a:r>
            <a:r>
              <a:rPr b="0" i="0" dirty="0"/>
              <a:t> pour </a:t>
            </a:r>
            <a:r>
              <a:rPr b="0" i="0" dirty="0" err="1"/>
              <a:t>l’ouvrir</a:t>
            </a:r>
            <a:r>
              <a:rPr b="0" i="0" dirty="0"/>
              <a:t>.</a:t>
            </a:r>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25</a:t>
            </a:fld>
            <a:endParaRPr lang="en-US" sz="1200" b="0" i="0">
              <a:latin typeface="Calibri"/>
              <a:ea typeface="+mn-ea"/>
              <a:cs typeface="+mn-cs"/>
            </a:endParaRPr>
          </a:p>
        </p:txBody>
      </p:sp>
    </p:spTree>
    <p:extLst>
      <p:ext uri="{BB962C8B-B14F-4D97-AF65-F5344CB8AC3E}">
        <p14:creationId xmlns:p14="http://schemas.microsoft.com/office/powerpoint/2010/main" val="37099735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a:buNone/>
            </a:pPr>
            <a:r>
              <a:rPr lang="en-US" sz="1200" b="0" i="0" dirty="0">
                <a:solidFill>
                  <a:schemeClr val="tx1"/>
                </a:solidFill>
                <a:latin typeface="Segoe UI"/>
                <a:cs typeface="Segoe UI"/>
              </a:rPr>
              <a:t>[</a:t>
            </a:r>
            <a:r>
              <a:rPr lang="en-US" sz="1200" b="1" i="0" dirty="0">
                <a:solidFill>
                  <a:schemeClr val="tx1"/>
                </a:solidFill>
                <a:latin typeface="Segoe UI"/>
                <a:cs typeface="Segoe UI"/>
              </a:rPr>
              <a:t>Note pour le </a:t>
            </a:r>
            <a:r>
              <a:rPr lang="en-US" sz="1200" b="1" i="0" dirty="0" err="1">
                <a:solidFill>
                  <a:schemeClr val="tx1"/>
                </a:solidFill>
                <a:latin typeface="Segoe UI"/>
                <a:cs typeface="Segoe UI"/>
              </a:rPr>
              <a:t>formateur</a:t>
            </a:r>
            <a:r>
              <a:rPr lang="en-US" sz="1200" b="0" i="0" dirty="0">
                <a:solidFill>
                  <a:schemeClr val="tx1"/>
                </a:solidFill>
                <a:latin typeface="Segoe UI"/>
                <a:cs typeface="Segoe UI"/>
              </a:rPr>
              <a:t> : </a:t>
            </a:r>
            <a:r>
              <a:rPr lang="en-US" sz="1200" b="0" i="0" dirty="0" err="1">
                <a:solidFill>
                  <a:schemeClr val="tx1"/>
                </a:solidFill>
                <a:latin typeface="Segoe UI"/>
                <a:cs typeface="Segoe UI"/>
              </a:rPr>
              <a:t>si</a:t>
            </a:r>
            <a:r>
              <a:rPr lang="en-US" sz="1200" b="0" i="0" dirty="0">
                <a:solidFill>
                  <a:schemeClr val="tx1"/>
                </a:solidFill>
                <a:latin typeface="Segoe UI"/>
                <a:cs typeface="Segoe UI"/>
              </a:rPr>
              <a:t> Word 2010 </a:t>
            </a:r>
            <a:r>
              <a:rPr lang="en-US" sz="1200" b="0" i="0" dirty="0" err="1">
                <a:solidFill>
                  <a:schemeClr val="tx1"/>
                </a:solidFill>
                <a:latin typeface="Segoe UI"/>
                <a:cs typeface="Segoe UI"/>
              </a:rPr>
              <a:t>est</a:t>
            </a:r>
            <a:r>
              <a:rPr lang="en-US" sz="1200" b="0" i="0" dirty="0">
                <a:solidFill>
                  <a:schemeClr val="tx1"/>
                </a:solidFill>
                <a:latin typeface="Segoe UI"/>
                <a:cs typeface="Segoe UI"/>
              </a:rPr>
              <a:t> </a:t>
            </a:r>
            <a:r>
              <a:rPr lang="en-US" sz="1200" b="0" i="0" dirty="0" err="1">
                <a:solidFill>
                  <a:schemeClr val="tx1"/>
                </a:solidFill>
                <a:latin typeface="Segoe UI"/>
                <a:cs typeface="Segoe UI"/>
              </a:rPr>
              <a:t>installé</a:t>
            </a:r>
            <a:r>
              <a:rPr lang="en-US" sz="1200" b="0" i="0" dirty="0">
                <a:solidFill>
                  <a:schemeClr val="tx1"/>
                </a:solidFill>
                <a:latin typeface="Segoe UI"/>
                <a:cs typeface="Segoe UI"/>
              </a:rPr>
              <a:t> </a:t>
            </a:r>
            <a:r>
              <a:rPr lang="en-US" sz="1200" b="0" i="0" dirty="0" err="1">
                <a:solidFill>
                  <a:schemeClr val="tx1"/>
                </a:solidFill>
                <a:latin typeface="Segoe UI"/>
                <a:cs typeface="Segoe UI"/>
              </a:rPr>
              <a:t>sur</a:t>
            </a:r>
            <a:r>
              <a:rPr lang="en-US" sz="1200" b="0" i="0" dirty="0">
                <a:solidFill>
                  <a:schemeClr val="tx1"/>
                </a:solidFill>
                <a:latin typeface="Segoe UI"/>
                <a:cs typeface="Segoe UI"/>
              </a:rPr>
              <a:t> </a:t>
            </a:r>
            <a:r>
              <a:rPr lang="en-US" sz="1200" b="0" i="0" dirty="0" err="1">
                <a:solidFill>
                  <a:schemeClr val="tx1"/>
                </a:solidFill>
                <a:latin typeface="Segoe UI"/>
                <a:cs typeface="Segoe UI"/>
              </a:rPr>
              <a:t>votre</a:t>
            </a:r>
            <a:r>
              <a:rPr lang="en-US" sz="1200" b="0" i="0" dirty="0">
                <a:solidFill>
                  <a:schemeClr val="tx1"/>
                </a:solidFill>
                <a:latin typeface="Segoe UI"/>
                <a:cs typeface="Segoe UI"/>
              </a:rPr>
              <a:t> </a:t>
            </a:r>
            <a:r>
              <a:rPr lang="en-US" sz="1200" b="0" i="0" dirty="0" err="1">
                <a:solidFill>
                  <a:schemeClr val="tx1"/>
                </a:solidFill>
                <a:latin typeface="Segoe UI"/>
                <a:cs typeface="Segoe UI"/>
              </a:rPr>
              <a:t>ordinateur</a:t>
            </a:r>
            <a:r>
              <a:rPr lang="en-US" sz="1200" b="0" i="0" dirty="0">
                <a:solidFill>
                  <a:schemeClr val="tx1"/>
                </a:solidFill>
                <a:latin typeface="Segoe UI"/>
                <a:cs typeface="Segoe UI"/>
              </a:rPr>
              <a:t>, </a:t>
            </a:r>
            <a:r>
              <a:rPr lang="en-US" sz="1200" b="0" i="0" dirty="0" err="1">
                <a:solidFill>
                  <a:schemeClr val="tx1"/>
                </a:solidFill>
                <a:latin typeface="Segoe UI"/>
                <a:cs typeface="Segoe UI"/>
              </a:rPr>
              <a:t>vous</a:t>
            </a:r>
            <a:r>
              <a:rPr lang="en-US" sz="1200" b="0" i="0" dirty="0">
                <a:solidFill>
                  <a:schemeClr val="tx1"/>
                </a:solidFill>
                <a:latin typeface="Segoe UI"/>
                <a:cs typeface="Segoe UI"/>
              </a:rPr>
              <a:t> </a:t>
            </a:r>
            <a:r>
              <a:rPr lang="en-US" sz="1200" b="0" i="0" dirty="0" err="1">
                <a:solidFill>
                  <a:schemeClr val="tx1"/>
                </a:solidFill>
                <a:latin typeface="Segoe UI"/>
                <a:cs typeface="Segoe UI"/>
              </a:rPr>
              <a:t>pouvez</a:t>
            </a:r>
            <a:r>
              <a:rPr lang="en-US" sz="1200" b="0" i="0" dirty="0">
                <a:solidFill>
                  <a:schemeClr val="tx1"/>
                </a:solidFill>
                <a:latin typeface="Segoe UI"/>
                <a:cs typeface="Segoe UI"/>
              </a:rPr>
              <a:t> </a:t>
            </a:r>
            <a:r>
              <a:rPr lang="en-US" sz="1200" b="0" i="0" dirty="0" err="1">
                <a:solidFill>
                  <a:schemeClr val="tx1"/>
                </a:solidFill>
                <a:latin typeface="Segoe UI"/>
                <a:cs typeface="Segoe UI"/>
              </a:rPr>
              <a:t>cliquer</a:t>
            </a:r>
            <a:r>
              <a:rPr lang="en-US" sz="1200" b="0" i="0" dirty="0">
                <a:solidFill>
                  <a:schemeClr val="tx1"/>
                </a:solidFill>
                <a:latin typeface="Segoe UI"/>
                <a:cs typeface="Segoe UI"/>
              </a:rPr>
              <a:t> </a:t>
            </a:r>
            <a:r>
              <a:rPr lang="en-US" sz="1200" b="0" i="0" dirty="0" err="1">
                <a:solidFill>
                  <a:schemeClr val="tx1"/>
                </a:solidFill>
                <a:latin typeface="Segoe UI"/>
                <a:cs typeface="Segoe UI"/>
              </a:rPr>
              <a:t>sur</a:t>
            </a:r>
            <a:r>
              <a:rPr lang="en-US" sz="1200" b="0" i="0" dirty="0">
                <a:solidFill>
                  <a:schemeClr val="tx1"/>
                </a:solidFill>
                <a:latin typeface="Segoe UI"/>
                <a:cs typeface="Segoe UI"/>
              </a:rPr>
              <a:t> le lien </a:t>
            </a:r>
            <a:r>
              <a:rPr lang="en-US" sz="1200" b="0" i="0" dirty="0" err="1">
                <a:solidFill>
                  <a:schemeClr val="tx1"/>
                </a:solidFill>
                <a:latin typeface="Segoe UI"/>
                <a:cs typeface="Segoe UI"/>
              </a:rPr>
              <a:t>dans</a:t>
            </a:r>
            <a:r>
              <a:rPr lang="en-US" sz="1200" b="0" i="0" dirty="0">
                <a:solidFill>
                  <a:schemeClr val="tx1"/>
                </a:solidFill>
                <a:latin typeface="Segoe UI"/>
                <a:cs typeface="Segoe UI"/>
              </a:rPr>
              <a:t> la </a:t>
            </a:r>
            <a:r>
              <a:rPr lang="en-US" sz="1200" b="0" i="0" dirty="0" err="1">
                <a:solidFill>
                  <a:schemeClr val="tx1"/>
                </a:solidFill>
                <a:latin typeface="Segoe UI"/>
                <a:cs typeface="Segoe UI"/>
              </a:rPr>
              <a:t>diapositive</a:t>
            </a:r>
            <a:r>
              <a:rPr lang="en-US" sz="1200" b="0" i="0" dirty="0">
                <a:solidFill>
                  <a:schemeClr val="tx1"/>
                </a:solidFill>
                <a:latin typeface="Segoe UI"/>
                <a:cs typeface="Segoe UI"/>
              </a:rPr>
              <a:t> pour </a:t>
            </a:r>
            <a:r>
              <a:rPr lang="en-US" sz="1200" b="0" i="0" dirty="0" err="1">
                <a:solidFill>
                  <a:schemeClr val="tx1"/>
                </a:solidFill>
                <a:latin typeface="Segoe UI"/>
                <a:cs typeface="Segoe UI"/>
              </a:rPr>
              <a:t>accéder</a:t>
            </a:r>
            <a:r>
              <a:rPr lang="en-US" sz="1200" b="0" i="0" dirty="0">
                <a:solidFill>
                  <a:schemeClr val="tx1"/>
                </a:solidFill>
                <a:latin typeface="Segoe UI"/>
                <a:cs typeface="Segoe UI"/>
              </a:rPr>
              <a:t> à un </a:t>
            </a:r>
            <a:r>
              <a:rPr lang="en-US" sz="1200" b="0" i="0" dirty="0" err="1">
                <a:solidFill>
                  <a:schemeClr val="tx1"/>
                </a:solidFill>
                <a:latin typeface="Segoe UI"/>
                <a:cs typeface="Segoe UI"/>
              </a:rPr>
              <a:t>exercice</a:t>
            </a:r>
            <a:r>
              <a:rPr lang="en-US" sz="1200" b="0" i="0" dirty="0">
                <a:solidFill>
                  <a:schemeClr val="tx1"/>
                </a:solidFill>
                <a:latin typeface="Segoe UI"/>
                <a:cs typeface="Segoe UI"/>
              </a:rPr>
              <a:t> en </a:t>
            </a:r>
            <a:r>
              <a:rPr lang="en-US" sz="1200" b="0" i="0" dirty="0" err="1">
                <a:solidFill>
                  <a:schemeClr val="tx1"/>
                </a:solidFill>
                <a:latin typeface="Segoe UI"/>
                <a:cs typeface="Segoe UI"/>
              </a:rPr>
              <a:t>ligne</a:t>
            </a:r>
            <a:r>
              <a:rPr lang="en-US" sz="1200" b="0" i="0" dirty="0">
                <a:solidFill>
                  <a:schemeClr val="tx1"/>
                </a:solidFill>
                <a:latin typeface="Segoe UI"/>
                <a:cs typeface="Segoe UI"/>
              </a:rPr>
              <a:t>. </a:t>
            </a:r>
            <a:r>
              <a:rPr lang="en-US" sz="1200" b="0" i="0" dirty="0" err="1">
                <a:solidFill>
                  <a:schemeClr val="tx1"/>
                </a:solidFill>
                <a:latin typeface="Segoe UI"/>
                <a:cs typeface="Segoe UI"/>
              </a:rPr>
              <a:t>Dans</a:t>
            </a:r>
            <a:r>
              <a:rPr lang="en-US" sz="1200" b="0" i="0" dirty="0">
                <a:solidFill>
                  <a:schemeClr val="tx1"/>
                </a:solidFill>
                <a:latin typeface="Segoe UI"/>
                <a:cs typeface="Segoe UI"/>
              </a:rPr>
              <a:t> </a:t>
            </a:r>
            <a:r>
              <a:rPr lang="en-US" sz="1200" b="0" i="0" dirty="0" err="1">
                <a:solidFill>
                  <a:schemeClr val="tx1"/>
                </a:solidFill>
                <a:latin typeface="Segoe UI"/>
                <a:cs typeface="Segoe UI"/>
              </a:rPr>
              <a:t>l’exercice</a:t>
            </a:r>
            <a:r>
              <a:rPr lang="en-US" sz="1200" b="0" i="0" dirty="0">
                <a:solidFill>
                  <a:schemeClr val="tx1"/>
                </a:solidFill>
                <a:latin typeface="Segoe UI"/>
                <a:cs typeface="Segoe UI"/>
              </a:rPr>
              <a:t>, </a:t>
            </a:r>
            <a:r>
              <a:rPr lang="en-US" sz="1200" b="0" i="0" dirty="0" err="1">
                <a:solidFill>
                  <a:schemeClr val="tx1"/>
                </a:solidFill>
                <a:latin typeface="Segoe UI"/>
                <a:cs typeface="Segoe UI"/>
              </a:rPr>
              <a:t>vous</a:t>
            </a:r>
            <a:r>
              <a:rPr lang="en-US" sz="1200" b="0" i="0" dirty="0">
                <a:solidFill>
                  <a:schemeClr val="tx1"/>
                </a:solidFill>
                <a:latin typeface="Segoe UI"/>
                <a:cs typeface="Segoe UI"/>
              </a:rPr>
              <a:t> </a:t>
            </a:r>
            <a:r>
              <a:rPr lang="en-US" sz="1200" b="0" i="0" dirty="0" err="1">
                <a:solidFill>
                  <a:schemeClr val="tx1"/>
                </a:solidFill>
                <a:latin typeface="Segoe UI"/>
                <a:cs typeface="Segoe UI"/>
              </a:rPr>
              <a:t>pouvez</a:t>
            </a:r>
            <a:r>
              <a:rPr lang="en-US" sz="1200" b="0" i="0" dirty="0">
                <a:solidFill>
                  <a:schemeClr val="tx1"/>
                </a:solidFill>
                <a:latin typeface="Segoe UI"/>
                <a:cs typeface="Segoe UI"/>
              </a:rPr>
              <a:t> </a:t>
            </a:r>
            <a:r>
              <a:rPr lang="en-US" sz="1200" b="0" i="0" dirty="0" err="1">
                <a:solidFill>
                  <a:schemeClr val="tx1"/>
                </a:solidFill>
                <a:latin typeface="Segoe UI"/>
                <a:cs typeface="Segoe UI"/>
              </a:rPr>
              <a:t>travailler</a:t>
            </a:r>
            <a:r>
              <a:rPr lang="en-US" sz="1200" b="0" i="0" dirty="0">
                <a:solidFill>
                  <a:schemeClr val="tx1"/>
                </a:solidFill>
                <a:latin typeface="Segoe UI"/>
                <a:cs typeface="Segoe UI"/>
              </a:rPr>
              <a:t> avec </a:t>
            </a:r>
            <a:r>
              <a:rPr lang="en-US" sz="1200" b="0" i="0" dirty="0" err="1">
                <a:solidFill>
                  <a:schemeClr val="tx1"/>
                </a:solidFill>
                <a:latin typeface="Segoe UI"/>
                <a:cs typeface="Segoe UI"/>
              </a:rPr>
              <a:t>chacune</a:t>
            </a:r>
            <a:r>
              <a:rPr lang="en-US" sz="1200" b="0" i="0" dirty="0">
                <a:solidFill>
                  <a:schemeClr val="tx1"/>
                </a:solidFill>
                <a:latin typeface="Segoe UI"/>
                <a:cs typeface="Segoe UI"/>
              </a:rPr>
              <a:t> de </a:t>
            </a:r>
            <a:r>
              <a:rPr lang="en-US" sz="1200" b="0" i="0" dirty="0" err="1">
                <a:solidFill>
                  <a:schemeClr val="tx1"/>
                </a:solidFill>
                <a:latin typeface="Segoe UI"/>
                <a:cs typeface="Segoe UI"/>
              </a:rPr>
              <a:t>ces</a:t>
            </a:r>
            <a:r>
              <a:rPr lang="en-US" sz="1200" b="0" i="0" dirty="0">
                <a:solidFill>
                  <a:schemeClr val="tx1"/>
                </a:solidFill>
                <a:latin typeface="Segoe UI"/>
                <a:cs typeface="Segoe UI"/>
              </a:rPr>
              <a:t> </a:t>
            </a:r>
            <a:r>
              <a:rPr lang="en-US" sz="1200" b="0" i="0" dirty="0" err="1">
                <a:solidFill>
                  <a:schemeClr val="tx1"/>
                </a:solidFill>
                <a:latin typeface="Segoe UI"/>
                <a:cs typeface="Segoe UI"/>
              </a:rPr>
              <a:t>tâches</a:t>
            </a:r>
            <a:r>
              <a:rPr lang="en-US" sz="1200" b="0" i="0" dirty="0">
                <a:solidFill>
                  <a:schemeClr val="tx1"/>
                </a:solidFill>
                <a:latin typeface="Segoe UI"/>
                <a:cs typeface="Segoe UI"/>
              </a:rPr>
              <a:t> </a:t>
            </a:r>
            <a:r>
              <a:rPr lang="en-US" sz="1200" b="0" i="0" dirty="0" err="1">
                <a:solidFill>
                  <a:schemeClr val="tx1"/>
                </a:solidFill>
                <a:latin typeface="Segoe UI"/>
                <a:cs typeface="Segoe UI"/>
              </a:rPr>
              <a:t>dans</a:t>
            </a:r>
            <a:r>
              <a:rPr lang="en-US" sz="1200" b="0" i="0" dirty="0">
                <a:solidFill>
                  <a:schemeClr val="tx1"/>
                </a:solidFill>
                <a:latin typeface="Segoe UI"/>
                <a:cs typeface="Segoe UI"/>
              </a:rPr>
              <a:t> Word 2010, en </a:t>
            </a:r>
            <a:r>
              <a:rPr lang="en-US" sz="1200" b="0" i="0" dirty="0" err="1">
                <a:solidFill>
                  <a:schemeClr val="tx1"/>
                </a:solidFill>
                <a:latin typeface="Segoe UI"/>
                <a:cs typeface="Segoe UI"/>
              </a:rPr>
              <a:t>vous</a:t>
            </a:r>
            <a:r>
              <a:rPr lang="en-US" sz="1200" b="0" i="0" dirty="0">
                <a:solidFill>
                  <a:schemeClr val="tx1"/>
                </a:solidFill>
                <a:latin typeface="Segoe UI"/>
                <a:cs typeface="Segoe UI"/>
              </a:rPr>
              <a:t> </a:t>
            </a:r>
            <a:r>
              <a:rPr lang="en-US" sz="1200" b="0" i="0" dirty="0" err="1">
                <a:solidFill>
                  <a:schemeClr val="tx1"/>
                </a:solidFill>
                <a:latin typeface="Segoe UI"/>
                <a:cs typeface="Segoe UI"/>
              </a:rPr>
              <a:t>aidant</a:t>
            </a:r>
            <a:r>
              <a:rPr lang="en-US" sz="1200" b="0" i="0" dirty="0">
                <a:solidFill>
                  <a:schemeClr val="tx1"/>
                </a:solidFill>
                <a:latin typeface="Segoe UI"/>
                <a:cs typeface="Segoe UI"/>
              </a:rPr>
              <a:t> des instructions. Important : </a:t>
            </a:r>
            <a:r>
              <a:rPr lang="en-US" sz="1200" b="0" i="0" dirty="0" err="1">
                <a:solidFill>
                  <a:schemeClr val="tx1"/>
                </a:solidFill>
                <a:latin typeface="Segoe UI"/>
                <a:cs typeface="Segoe UI"/>
              </a:rPr>
              <a:t>si</a:t>
            </a:r>
            <a:r>
              <a:rPr lang="en-US" sz="1200" b="0" i="0" dirty="0">
                <a:solidFill>
                  <a:schemeClr val="tx1"/>
                </a:solidFill>
                <a:latin typeface="Segoe UI"/>
                <a:cs typeface="Segoe UI"/>
              </a:rPr>
              <a:t> </a:t>
            </a:r>
            <a:r>
              <a:rPr lang="en-US" sz="1200" b="0" i="0" dirty="0" err="1">
                <a:solidFill>
                  <a:schemeClr val="tx1"/>
                </a:solidFill>
                <a:latin typeface="Segoe UI"/>
                <a:cs typeface="Segoe UI"/>
              </a:rPr>
              <a:t>vous</a:t>
            </a:r>
            <a:r>
              <a:rPr lang="en-US" sz="1200" b="0" i="0" dirty="0">
                <a:solidFill>
                  <a:schemeClr val="tx1"/>
                </a:solidFill>
                <a:latin typeface="Segoe UI"/>
                <a:cs typeface="Segoe UI"/>
              </a:rPr>
              <a:t> </a:t>
            </a:r>
            <a:r>
              <a:rPr lang="en-US" sz="1200" b="0" i="0" dirty="0" err="1">
                <a:solidFill>
                  <a:schemeClr val="tx1"/>
                </a:solidFill>
                <a:latin typeface="Segoe UI"/>
                <a:cs typeface="Segoe UI"/>
              </a:rPr>
              <a:t>n’avez</a:t>
            </a:r>
            <a:r>
              <a:rPr lang="en-US" sz="1200" b="0" i="0" dirty="0">
                <a:solidFill>
                  <a:schemeClr val="tx1"/>
                </a:solidFill>
                <a:latin typeface="Segoe UI"/>
                <a:cs typeface="Segoe UI"/>
              </a:rPr>
              <a:t> pas Word 2010, </a:t>
            </a:r>
            <a:r>
              <a:rPr lang="en-US" sz="1200" b="0" i="0" dirty="0" err="1">
                <a:solidFill>
                  <a:schemeClr val="tx1"/>
                </a:solidFill>
                <a:latin typeface="Segoe UI"/>
                <a:cs typeface="Segoe UI"/>
              </a:rPr>
              <a:t>vous</a:t>
            </a:r>
            <a:r>
              <a:rPr lang="en-US" sz="1200" b="0" i="0" dirty="0">
                <a:solidFill>
                  <a:schemeClr val="tx1"/>
                </a:solidFill>
                <a:latin typeface="Segoe UI"/>
                <a:cs typeface="Segoe UI"/>
              </a:rPr>
              <a:t> ne </a:t>
            </a:r>
            <a:r>
              <a:rPr lang="en-US" sz="1200" b="0" i="0" dirty="0" err="1">
                <a:solidFill>
                  <a:schemeClr val="tx1"/>
                </a:solidFill>
                <a:latin typeface="Segoe UI"/>
                <a:cs typeface="Segoe UI"/>
              </a:rPr>
              <a:t>pourrez</a:t>
            </a:r>
            <a:r>
              <a:rPr lang="en-US" sz="1200" b="0" i="0" dirty="0">
                <a:solidFill>
                  <a:schemeClr val="tx1"/>
                </a:solidFill>
                <a:latin typeface="Segoe UI"/>
                <a:cs typeface="Segoe UI"/>
              </a:rPr>
              <a:t> pas </a:t>
            </a:r>
            <a:r>
              <a:rPr lang="en-US" sz="1200" b="0" i="0" dirty="0" err="1">
                <a:solidFill>
                  <a:schemeClr val="tx1"/>
                </a:solidFill>
                <a:latin typeface="Segoe UI"/>
                <a:cs typeface="Segoe UI"/>
              </a:rPr>
              <a:t>accéder</a:t>
            </a:r>
            <a:r>
              <a:rPr lang="en-US" sz="1200" b="0" i="0" dirty="0">
                <a:solidFill>
                  <a:schemeClr val="tx1"/>
                </a:solidFill>
                <a:latin typeface="Segoe UI"/>
                <a:cs typeface="Segoe UI"/>
              </a:rPr>
              <a:t> aux instructions des </a:t>
            </a:r>
            <a:r>
              <a:rPr lang="en-US" sz="1200" b="0" i="0" dirty="0" err="1">
                <a:solidFill>
                  <a:schemeClr val="tx1"/>
                </a:solidFill>
                <a:latin typeface="Segoe UI"/>
                <a:cs typeface="Segoe UI"/>
              </a:rPr>
              <a:t>exercices</a:t>
            </a:r>
            <a:r>
              <a:rPr lang="en-US" sz="1200" b="0" i="0" dirty="0">
                <a:solidFill>
                  <a:schemeClr val="tx1"/>
                </a:solidFill>
                <a:latin typeface="Segoe UI"/>
                <a:cs typeface="Segoe UI"/>
              </a:rPr>
              <a:t>.]</a:t>
            </a:r>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26</a:t>
            </a:fld>
            <a:endParaRPr lang="en-US" sz="1200" b="0" i="0">
              <a:latin typeface="Calibri"/>
              <a:ea typeface="+mn-ea"/>
              <a:cs typeface="+mn-cs"/>
            </a:endParaRPr>
          </a:p>
        </p:txBody>
      </p:sp>
    </p:spTree>
    <p:extLst>
      <p:ext uri="{BB962C8B-B14F-4D97-AF65-F5344CB8AC3E}">
        <p14:creationId xmlns:p14="http://schemas.microsoft.com/office/powerpoint/2010/main" val="9568209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27</a:t>
            </a:fld>
            <a:endParaRPr lang="en-US" sz="1200" b="0" i="0">
              <a:latin typeface="Calibri"/>
              <a:ea typeface="+mn-ea"/>
              <a:cs typeface="+mn-cs"/>
            </a:endParaRPr>
          </a:p>
        </p:txBody>
      </p:sp>
    </p:spTree>
    <p:extLst>
      <p:ext uri="{BB962C8B-B14F-4D97-AF65-F5344CB8AC3E}">
        <p14:creationId xmlns:p14="http://schemas.microsoft.com/office/powerpoint/2010/main" val="7016142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28</a:t>
            </a:fld>
            <a:endParaRPr lang="en-US" sz="1200" b="0" i="0">
              <a:latin typeface="Calibri"/>
              <a:ea typeface="+mn-ea"/>
              <a:cs typeface="+mn-cs"/>
            </a:endParaRPr>
          </a:p>
        </p:txBody>
      </p:sp>
    </p:spTree>
    <p:extLst>
      <p:ext uri="{BB962C8B-B14F-4D97-AF65-F5344CB8AC3E}">
        <p14:creationId xmlns:p14="http://schemas.microsoft.com/office/powerpoint/2010/main" val="29050796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29</a:t>
            </a:fld>
            <a:endParaRPr lang="en-US" sz="1200" b="0" i="0">
              <a:latin typeface="Calibri"/>
              <a:ea typeface="+mn-ea"/>
              <a:cs typeface="+mn-cs"/>
            </a:endParaRPr>
          </a:p>
        </p:txBody>
      </p:sp>
    </p:spTree>
    <p:extLst>
      <p:ext uri="{BB962C8B-B14F-4D97-AF65-F5344CB8AC3E}">
        <p14:creationId xmlns:p14="http://schemas.microsoft.com/office/powerpoint/2010/main" val="701614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a:buNone/>
            </a:pPr>
            <a:r>
              <a:rPr lang="en-US" sz="1200" b="0" i="0">
                <a:solidFill>
                  <a:schemeClr val="tx1"/>
                </a:solidFill>
                <a:latin typeface="Segoe UI"/>
                <a:cs typeface="Segoe UI"/>
              </a:rPr>
              <a:t>Nous reviendrons sur le ruban plus loin dans ce cours</a:t>
            </a:r>
            <a:r>
              <a:rPr lang="en-US" sz="1200" b="0" i="0" baseline="0">
                <a:solidFill>
                  <a:schemeClr val="tx1"/>
                </a:solidFill>
                <a:latin typeface="Segoe UI"/>
                <a:cs typeface="Segoe UI"/>
              </a:rPr>
              <a:t>. </a:t>
            </a:r>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3</a:t>
            </a:fld>
            <a:endParaRPr lang="en-US" sz="1200" b="0" i="0">
              <a:latin typeface="Calibri"/>
              <a:ea typeface="+mn-ea"/>
              <a:cs typeface="+mn-cs"/>
            </a:endParaRPr>
          </a:p>
        </p:txBody>
      </p:sp>
    </p:spTree>
    <p:extLst>
      <p:ext uri="{BB962C8B-B14F-4D97-AF65-F5344CB8AC3E}">
        <p14:creationId xmlns:p14="http://schemas.microsoft.com/office/powerpoint/2010/main" val="40671503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30</a:t>
            </a:fld>
            <a:endParaRPr lang="en-US" sz="1200" b="0" i="0">
              <a:latin typeface="Calibri"/>
              <a:ea typeface="+mn-ea"/>
              <a:cs typeface="+mn-cs"/>
            </a:endParaRPr>
          </a:p>
        </p:txBody>
      </p:sp>
    </p:spTree>
    <p:extLst>
      <p:ext uri="{BB962C8B-B14F-4D97-AF65-F5344CB8AC3E}">
        <p14:creationId xmlns:p14="http://schemas.microsoft.com/office/powerpoint/2010/main" val="37001123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31</a:t>
            </a:fld>
            <a:endParaRPr lang="en-US" sz="1200" b="0" i="0">
              <a:latin typeface="Calibri"/>
              <a:ea typeface="+mn-ea"/>
              <a:cs typeface="+mn-cs"/>
            </a:endParaRPr>
          </a:p>
        </p:txBody>
      </p:sp>
    </p:spTree>
    <p:extLst>
      <p:ext uri="{BB962C8B-B14F-4D97-AF65-F5344CB8AC3E}">
        <p14:creationId xmlns:p14="http://schemas.microsoft.com/office/powerpoint/2010/main" val="7016142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32</a:t>
            </a:fld>
            <a:endParaRPr lang="en-US" sz="1200" b="0" i="0">
              <a:latin typeface="Calibri"/>
              <a:ea typeface="+mn-ea"/>
              <a:cs typeface="+mn-cs"/>
            </a:endParaRPr>
          </a:p>
        </p:txBody>
      </p:sp>
    </p:spTree>
    <p:extLst>
      <p:ext uri="{BB962C8B-B14F-4D97-AF65-F5344CB8AC3E}">
        <p14:creationId xmlns:p14="http://schemas.microsoft.com/office/powerpoint/2010/main" val="31380004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33</a:t>
            </a:fld>
            <a:endParaRPr lang="en-US" sz="1200" b="0" i="0">
              <a:latin typeface="Calibri"/>
              <a:ea typeface="+mn-ea"/>
              <a:cs typeface="+mn-cs"/>
            </a:endParaRPr>
          </a:p>
        </p:txBody>
      </p:sp>
    </p:spTree>
    <p:extLst>
      <p:ext uri="{BB962C8B-B14F-4D97-AF65-F5344CB8AC3E}">
        <p14:creationId xmlns:p14="http://schemas.microsoft.com/office/powerpoint/2010/main" val="7016142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34</a:t>
            </a:fld>
            <a:endParaRPr lang="en-US" sz="1200" b="0" i="0">
              <a:latin typeface="Calibri"/>
              <a:ea typeface="+mn-ea"/>
              <a:cs typeface="+mn-cs"/>
            </a:endParaRPr>
          </a:p>
        </p:txBody>
      </p:sp>
    </p:spTree>
    <p:extLst>
      <p:ext uri="{BB962C8B-B14F-4D97-AF65-F5344CB8AC3E}">
        <p14:creationId xmlns:p14="http://schemas.microsoft.com/office/powerpoint/2010/main" val="19425657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35</a:t>
            </a:fld>
            <a:endParaRPr lang="en-US" sz="1200" b="0" i="0">
              <a:latin typeface="Calibri"/>
              <a:ea typeface="+mn-ea"/>
              <a:cs typeface="+mn-cs"/>
            </a:endParaRPr>
          </a:p>
        </p:txBody>
      </p:sp>
    </p:spTree>
    <p:extLst>
      <p:ext uri="{BB962C8B-B14F-4D97-AF65-F5344CB8AC3E}">
        <p14:creationId xmlns:p14="http://schemas.microsoft.com/office/powerpoint/2010/main" val="7016142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36</a:t>
            </a:fld>
            <a:endParaRPr lang="en-US" sz="1200" b="0" i="0">
              <a:latin typeface="Calibri"/>
              <a:ea typeface="+mn-ea"/>
              <a:cs typeface="+mn-cs"/>
            </a:endParaRPr>
          </a:p>
        </p:txBody>
      </p:sp>
    </p:spTree>
    <p:extLst>
      <p:ext uri="{BB962C8B-B14F-4D97-AF65-F5344CB8AC3E}">
        <p14:creationId xmlns:p14="http://schemas.microsoft.com/office/powerpoint/2010/main" val="328032305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37</a:t>
            </a:fld>
            <a:endParaRPr lang="en-US" sz="1200" b="0" i="0">
              <a:latin typeface="Calibri"/>
              <a:ea typeface="+mn-ea"/>
              <a:cs typeface="+mn-cs"/>
            </a:endParaRPr>
          </a:p>
        </p:txBody>
      </p:sp>
    </p:spTree>
    <p:extLst>
      <p:ext uri="{BB962C8B-B14F-4D97-AF65-F5344CB8AC3E}">
        <p14:creationId xmlns:p14="http://schemas.microsoft.com/office/powerpoint/2010/main" val="158230216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191000"/>
            <a:ext cx="5486400" cy="4876800"/>
          </a:xfrm>
        </p:spPr>
        <p:txBody>
          <a:bodyPr/>
          <a:lstStyle/>
          <a:p>
            <a:pPr marL="0" algn="l" defTabSz="914400">
              <a:buNone/>
            </a:pPr>
            <a:r>
              <a:rPr lang="en-US" sz="1100" b="1" i="0" dirty="0" err="1">
                <a:solidFill>
                  <a:schemeClr val="tx1"/>
                </a:solidFill>
                <a:latin typeface="Segoe UI"/>
                <a:cs typeface="Segoe UI"/>
              </a:rPr>
              <a:t>Utilisation</a:t>
            </a:r>
            <a:r>
              <a:rPr lang="en-US" sz="1100" b="1" i="0" dirty="0">
                <a:solidFill>
                  <a:schemeClr val="tx1"/>
                </a:solidFill>
                <a:latin typeface="Segoe UI"/>
                <a:cs typeface="Segoe UI"/>
              </a:rPr>
              <a:t> de </a:t>
            </a:r>
            <a:r>
              <a:rPr lang="en-US" sz="1100" b="1" i="0" dirty="0" err="1">
                <a:solidFill>
                  <a:schemeClr val="tx1"/>
                </a:solidFill>
                <a:latin typeface="Segoe UI"/>
                <a:cs typeface="Segoe UI"/>
              </a:rPr>
              <a:t>ce</a:t>
            </a:r>
            <a:r>
              <a:rPr lang="en-US" sz="1100" b="1" i="0" dirty="0">
                <a:solidFill>
                  <a:schemeClr val="tx1"/>
                </a:solidFill>
                <a:latin typeface="Segoe UI"/>
                <a:cs typeface="Segoe UI"/>
              </a:rPr>
              <a:t> </a:t>
            </a:r>
            <a:r>
              <a:rPr lang="en-US" sz="1100" b="1" i="0" dirty="0" err="1">
                <a:solidFill>
                  <a:schemeClr val="tx1"/>
                </a:solidFill>
                <a:latin typeface="Segoe UI"/>
                <a:cs typeface="Segoe UI"/>
              </a:rPr>
              <a:t>modèle</a:t>
            </a:r>
            <a:endParaRPr lang="en-US" sz="1100" b="1" i="0" dirty="0">
              <a:solidFill>
                <a:schemeClr val="tx1"/>
              </a:solidFill>
              <a:latin typeface="Segoe UI"/>
              <a:cs typeface="Segoe UI"/>
            </a:endParaRPr>
          </a:p>
          <a:p>
            <a:pPr marL="0" algn="l" defTabSz="914400">
              <a:buNone/>
            </a:pPr>
            <a:r>
              <a:rPr lang="en-US" sz="100" b="0" i="0" dirty="0" err="1">
                <a:solidFill>
                  <a:schemeClr val="tx1"/>
                </a:solidFill>
                <a:latin typeface="Segoe UI"/>
                <a:cs typeface="Segoe UI"/>
              </a:rPr>
              <a:t>Ce</a:t>
            </a:r>
            <a:r>
              <a:rPr lang="en-US" sz="100" b="0" i="0" dirty="0">
                <a:solidFill>
                  <a:schemeClr val="tx1"/>
                </a:solidFill>
                <a:latin typeface="Segoe UI"/>
                <a:cs typeface="Segoe UI"/>
              </a:rPr>
              <a:t> </a:t>
            </a:r>
            <a:r>
              <a:rPr lang="en-US" sz="100" b="0" i="0" dirty="0" err="1">
                <a:solidFill>
                  <a:schemeClr val="tx1"/>
                </a:solidFill>
                <a:latin typeface="Segoe UI"/>
                <a:cs typeface="Segoe UI"/>
              </a:rPr>
              <a:t>modèle</a:t>
            </a:r>
            <a:r>
              <a:rPr lang="en-US" sz="100" b="0" i="0" dirty="0">
                <a:solidFill>
                  <a:schemeClr val="tx1"/>
                </a:solidFill>
                <a:latin typeface="Segoe UI"/>
                <a:cs typeface="Segoe UI"/>
              </a:rPr>
              <a:t> Microsoft PowerPoint</a:t>
            </a:r>
            <a:r>
              <a:rPr lang="en-US" sz="100" b="0" i="0" baseline="30000" dirty="0">
                <a:solidFill>
                  <a:schemeClr val="tx1"/>
                </a:solidFill>
                <a:latin typeface="Segoe UI"/>
                <a:cs typeface="Segoe UI"/>
              </a:rPr>
              <a:t>®</a:t>
            </a:r>
            <a:r>
              <a:rPr lang="en-US" sz="100" b="0" i="0" dirty="0">
                <a:solidFill>
                  <a:schemeClr val="tx1"/>
                </a:solidFill>
                <a:latin typeface="Segoe UI"/>
                <a:cs typeface="Segoe UI"/>
              </a:rPr>
              <a:t> </a:t>
            </a:r>
            <a:r>
              <a:rPr lang="en-US" sz="100" b="0" i="0" dirty="0" err="1">
                <a:solidFill>
                  <a:schemeClr val="tx1"/>
                </a:solidFill>
                <a:latin typeface="Segoe UI"/>
                <a:cs typeface="Segoe UI"/>
              </a:rPr>
              <a:t>contient</a:t>
            </a:r>
            <a:r>
              <a:rPr lang="en-US" sz="100" b="0" i="0" dirty="0">
                <a:solidFill>
                  <a:schemeClr val="tx1"/>
                </a:solidFill>
                <a:latin typeface="Segoe UI"/>
                <a:cs typeface="Segoe UI"/>
              </a:rPr>
              <a:t> </a:t>
            </a:r>
            <a:r>
              <a:rPr lang="en-US" sz="100" b="0" i="0" dirty="0" err="1">
                <a:solidFill>
                  <a:schemeClr val="tx1"/>
                </a:solidFill>
                <a:latin typeface="Segoe UI"/>
                <a:cs typeface="Segoe UI"/>
              </a:rPr>
              <a:t>une</a:t>
            </a:r>
            <a:r>
              <a:rPr lang="en-US" sz="100" b="0" i="0" dirty="0">
                <a:solidFill>
                  <a:schemeClr val="tx1"/>
                </a:solidFill>
                <a:latin typeface="Segoe UI"/>
                <a:cs typeface="Segoe UI"/>
              </a:rPr>
              <a:t> formation </a:t>
            </a:r>
            <a:r>
              <a:rPr lang="en-US" sz="100" b="0" i="0" dirty="0" err="1">
                <a:solidFill>
                  <a:schemeClr val="tx1"/>
                </a:solidFill>
                <a:latin typeface="Segoe UI"/>
                <a:cs typeface="Segoe UI"/>
              </a:rPr>
              <a:t>sur</a:t>
            </a:r>
            <a:r>
              <a:rPr lang="en-US" sz="100" b="0" i="0" dirty="0">
                <a:solidFill>
                  <a:schemeClr val="tx1"/>
                </a:solidFill>
                <a:latin typeface="Segoe UI"/>
                <a:cs typeface="Segoe UI"/>
              </a:rPr>
              <a:t> la </a:t>
            </a:r>
            <a:r>
              <a:rPr lang="en-US" sz="100" b="0" i="0" dirty="0" err="1">
                <a:solidFill>
                  <a:schemeClr val="tx1"/>
                </a:solidFill>
                <a:latin typeface="Segoe UI"/>
                <a:cs typeface="Segoe UI"/>
              </a:rPr>
              <a:t>manière</a:t>
            </a:r>
            <a:r>
              <a:rPr lang="en-US" sz="100" b="0" i="0" dirty="0">
                <a:solidFill>
                  <a:schemeClr val="tx1"/>
                </a:solidFill>
                <a:latin typeface="Segoe UI"/>
                <a:cs typeface="Segoe UI"/>
              </a:rPr>
              <a:t> de </a:t>
            </a:r>
            <a:r>
              <a:rPr lang="en-US" sz="100" b="0" i="0" dirty="0" err="1">
                <a:solidFill>
                  <a:schemeClr val="tx1"/>
                </a:solidFill>
                <a:latin typeface="Segoe UI"/>
                <a:cs typeface="Segoe UI"/>
              </a:rPr>
              <a:t>créer</a:t>
            </a:r>
            <a:r>
              <a:rPr lang="en-US" sz="100" b="0" i="0" baseline="0" dirty="0">
                <a:solidFill>
                  <a:schemeClr val="tx1"/>
                </a:solidFill>
                <a:latin typeface="Segoe UI"/>
                <a:cs typeface="Segoe UI"/>
              </a:rPr>
              <a:t> un document pour la première </a:t>
            </a:r>
            <a:r>
              <a:rPr lang="en-US" sz="100" b="0" i="0" baseline="0" dirty="0" err="1">
                <a:solidFill>
                  <a:schemeClr val="tx1"/>
                </a:solidFill>
                <a:latin typeface="Segoe UI"/>
                <a:cs typeface="Segoe UI"/>
              </a:rPr>
              <a:t>fois</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dans</a:t>
            </a:r>
            <a:r>
              <a:rPr lang="en-US" sz="100" b="0" i="0" baseline="0" dirty="0">
                <a:solidFill>
                  <a:schemeClr val="tx1"/>
                </a:solidFill>
                <a:latin typeface="Segoe UI"/>
                <a:cs typeface="Segoe UI"/>
              </a:rPr>
              <a:t> </a:t>
            </a:r>
            <a:r>
              <a:rPr lang="en-US" sz="100" b="0" i="0" dirty="0">
                <a:solidFill>
                  <a:schemeClr val="tx1"/>
                </a:solidFill>
                <a:latin typeface="Segoe UI"/>
                <a:cs typeface="Segoe UI"/>
              </a:rPr>
              <a:t>Microsoft</a:t>
            </a:r>
            <a:r>
              <a:rPr lang="en-US" sz="100" b="0" i="0" baseline="0" dirty="0">
                <a:solidFill>
                  <a:schemeClr val="tx1"/>
                </a:solidFill>
                <a:latin typeface="Segoe UI"/>
                <a:cs typeface="Segoe UI"/>
              </a:rPr>
              <a:t> Word</a:t>
            </a:r>
            <a:r>
              <a:rPr lang="en-US" sz="100" b="0" i="0" dirty="0">
                <a:solidFill>
                  <a:schemeClr val="tx1"/>
                </a:solidFill>
                <a:latin typeface="Segoe UI"/>
                <a:cs typeface="Segoe UI"/>
              </a:rPr>
              <a:t> 2010. Son </a:t>
            </a:r>
            <a:r>
              <a:rPr lang="en-US" sz="100" b="0" i="0" dirty="0" err="1">
                <a:solidFill>
                  <a:schemeClr val="tx1"/>
                </a:solidFill>
                <a:latin typeface="Segoe UI"/>
                <a:cs typeface="Segoe UI"/>
              </a:rPr>
              <a:t>contenu</a:t>
            </a:r>
            <a:r>
              <a:rPr lang="en-US" sz="100" b="0" i="0" dirty="0">
                <a:solidFill>
                  <a:schemeClr val="tx1"/>
                </a:solidFill>
                <a:latin typeface="Segoe UI"/>
                <a:cs typeface="Segoe UI"/>
              </a:rPr>
              <a:t> </a:t>
            </a:r>
            <a:r>
              <a:rPr lang="en-US" sz="100" b="0" i="0" dirty="0" err="1">
                <a:solidFill>
                  <a:schemeClr val="tx1"/>
                </a:solidFill>
                <a:latin typeface="Segoe UI"/>
                <a:cs typeface="Segoe UI"/>
              </a:rPr>
              <a:t>est</a:t>
            </a:r>
            <a:r>
              <a:rPr lang="en-US" sz="100" b="0" i="0" dirty="0">
                <a:solidFill>
                  <a:schemeClr val="tx1"/>
                </a:solidFill>
                <a:latin typeface="Segoe UI"/>
                <a:cs typeface="Segoe UI"/>
              </a:rPr>
              <a:t> </a:t>
            </a:r>
            <a:r>
              <a:rPr lang="en-US" sz="100" b="0" i="0" dirty="0" err="1">
                <a:solidFill>
                  <a:schemeClr val="tx1"/>
                </a:solidFill>
                <a:latin typeface="Segoe UI"/>
                <a:cs typeface="Segoe UI"/>
              </a:rPr>
              <a:t>adapté</a:t>
            </a:r>
            <a:r>
              <a:rPr lang="en-US" sz="100" b="0" i="0" dirty="0">
                <a:solidFill>
                  <a:schemeClr val="tx1"/>
                </a:solidFill>
                <a:latin typeface="Segoe UI"/>
                <a:cs typeface="Segoe UI"/>
              </a:rPr>
              <a:t> à </a:t>
            </a:r>
            <a:r>
              <a:rPr lang="en-US" sz="100" b="0" i="0" dirty="0" err="1">
                <a:solidFill>
                  <a:schemeClr val="tx1"/>
                </a:solidFill>
                <a:latin typeface="Segoe UI"/>
                <a:cs typeface="Segoe UI"/>
              </a:rPr>
              <a:t>partir</a:t>
            </a:r>
            <a:r>
              <a:rPr lang="en-US" sz="100" b="0" i="0" dirty="0">
                <a:solidFill>
                  <a:schemeClr val="tx1"/>
                </a:solidFill>
                <a:latin typeface="Segoe UI"/>
                <a:cs typeface="Segoe UI"/>
              </a:rPr>
              <a:t> du </a:t>
            </a:r>
            <a:r>
              <a:rPr lang="en-US" sz="100" b="0" i="0" dirty="0" err="1">
                <a:solidFill>
                  <a:schemeClr val="tx1"/>
                </a:solidFill>
                <a:latin typeface="Segoe UI"/>
                <a:cs typeface="Segoe UI"/>
              </a:rPr>
              <a:t>cours</a:t>
            </a:r>
            <a:r>
              <a:rPr lang="en-US" sz="100" b="0" i="0" dirty="0">
                <a:solidFill>
                  <a:schemeClr val="tx1"/>
                </a:solidFill>
                <a:latin typeface="Segoe UI"/>
                <a:cs typeface="Segoe UI"/>
              </a:rPr>
              <a:t> de formation Office.com </a:t>
            </a:r>
            <a:r>
              <a:rPr lang="en-US" sz="100" b="0" i="0" dirty="0" err="1">
                <a:solidFill>
                  <a:schemeClr val="tx1"/>
                </a:solidFill>
                <a:latin typeface="Segoe UI"/>
                <a:cs typeface="Segoe UI"/>
              </a:rPr>
              <a:t>intitulé</a:t>
            </a:r>
            <a:r>
              <a:rPr lang="en-US" sz="100" b="0" i="0" dirty="0">
                <a:solidFill>
                  <a:schemeClr val="tx1"/>
                </a:solidFill>
                <a:latin typeface="Segoe UI"/>
                <a:cs typeface="Segoe UI"/>
              </a:rPr>
              <a:t> « </a:t>
            </a:r>
            <a:r>
              <a:rPr lang="en-US" sz="100" b="0" i="0" dirty="0" err="1">
                <a:solidFill>
                  <a:schemeClr val="tx1"/>
                </a:solidFill>
                <a:latin typeface="Segoe UI"/>
                <a:cs typeface="Segoe UI"/>
              </a:rPr>
              <a:t>Créer</a:t>
            </a:r>
            <a:r>
              <a:rPr lang="en-US" sz="100" b="0" i="0" dirty="0">
                <a:solidFill>
                  <a:schemeClr val="tx1"/>
                </a:solidFill>
                <a:latin typeface="Segoe UI"/>
                <a:cs typeface="Segoe UI"/>
              </a:rPr>
              <a:t> </a:t>
            </a:r>
            <a:r>
              <a:rPr lang="en-US" sz="100" b="0" i="0" dirty="0" err="1">
                <a:solidFill>
                  <a:schemeClr val="tx1"/>
                </a:solidFill>
                <a:latin typeface="Segoe UI"/>
                <a:cs typeface="Segoe UI"/>
              </a:rPr>
              <a:t>votre</a:t>
            </a:r>
            <a:r>
              <a:rPr lang="en-US" sz="100" b="0" i="0" baseline="0" dirty="0">
                <a:solidFill>
                  <a:schemeClr val="tx1"/>
                </a:solidFill>
                <a:latin typeface="Segoe UI"/>
                <a:cs typeface="Segoe UI"/>
              </a:rPr>
              <a:t> premier document Word I ».</a:t>
            </a:r>
          </a:p>
          <a:p>
            <a:pPr marL="0" algn="l" defTabSz="914400">
              <a:buNone/>
            </a:pPr>
            <a:r>
              <a:rPr lang="en-US" sz="100" b="1" i="0" dirty="0" err="1">
                <a:solidFill>
                  <a:schemeClr val="tx1"/>
                </a:solidFill>
                <a:latin typeface="Segoe UI"/>
                <a:cs typeface="Segoe UI"/>
              </a:rPr>
              <a:t>Mise</a:t>
            </a:r>
            <a:r>
              <a:rPr lang="en-US" sz="100" b="1" i="0" dirty="0">
                <a:solidFill>
                  <a:schemeClr val="tx1"/>
                </a:solidFill>
                <a:latin typeface="Segoe UI"/>
                <a:cs typeface="Segoe UI"/>
              </a:rPr>
              <a:t> en page des </a:t>
            </a:r>
            <a:r>
              <a:rPr lang="en-US" sz="100" b="1" i="0" dirty="0" err="1">
                <a:solidFill>
                  <a:schemeClr val="tx1"/>
                </a:solidFill>
                <a:latin typeface="Segoe UI"/>
                <a:cs typeface="Segoe UI"/>
              </a:rPr>
              <a:t>diapositives</a:t>
            </a:r>
            <a:r>
              <a:rPr lang="en-US" sz="100" b="1" i="0" dirty="0">
                <a:solidFill>
                  <a:schemeClr val="tx1"/>
                </a:solidFill>
                <a:latin typeface="Segoe UI"/>
                <a:cs typeface="Segoe UI"/>
              </a:rPr>
              <a:t> : </a:t>
            </a:r>
            <a:r>
              <a:rPr lang="en-US" sz="100" b="0" i="0" dirty="0" err="1">
                <a:solidFill>
                  <a:schemeClr val="tx1"/>
                </a:solidFill>
                <a:latin typeface="Segoe UI"/>
                <a:cs typeface="Segoe UI"/>
              </a:rPr>
              <a:t>chaque</a:t>
            </a:r>
            <a:r>
              <a:rPr lang="en-US" sz="100" b="0" i="0" dirty="0">
                <a:solidFill>
                  <a:schemeClr val="tx1"/>
                </a:solidFill>
                <a:latin typeface="Segoe UI"/>
                <a:cs typeface="Segoe UI"/>
              </a:rPr>
              <a:t> </a:t>
            </a:r>
            <a:r>
              <a:rPr lang="en-US" sz="100" b="0" i="0" dirty="0" err="1">
                <a:solidFill>
                  <a:schemeClr val="tx1"/>
                </a:solidFill>
                <a:latin typeface="Segoe UI"/>
                <a:cs typeface="Segoe UI"/>
              </a:rPr>
              <a:t>diapositive</a:t>
            </a:r>
            <a:r>
              <a:rPr lang="en-US" sz="100" b="0" i="0" dirty="0">
                <a:solidFill>
                  <a:schemeClr val="tx1"/>
                </a:solidFill>
                <a:latin typeface="Segoe UI"/>
                <a:cs typeface="Segoe UI"/>
              </a:rPr>
              <a:t> </a:t>
            </a:r>
            <a:r>
              <a:rPr lang="en-US" sz="100" b="0" i="0" dirty="0" err="1">
                <a:solidFill>
                  <a:schemeClr val="tx1"/>
                </a:solidFill>
                <a:latin typeface="Segoe UI"/>
                <a:cs typeface="Segoe UI"/>
              </a:rPr>
              <a:t>présente</a:t>
            </a:r>
            <a:r>
              <a:rPr lang="en-US" sz="100" b="0" i="0" dirty="0">
                <a:solidFill>
                  <a:schemeClr val="tx1"/>
                </a:solidFill>
                <a:latin typeface="Segoe UI"/>
                <a:cs typeface="Segoe UI"/>
              </a:rPr>
              <a:t> </a:t>
            </a:r>
            <a:r>
              <a:rPr lang="en-US" sz="100" b="0" i="0" dirty="0" err="1">
                <a:solidFill>
                  <a:schemeClr val="tx1"/>
                </a:solidFill>
                <a:latin typeface="Segoe UI"/>
                <a:cs typeface="Segoe UI"/>
              </a:rPr>
              <a:t>une</a:t>
            </a:r>
            <a:r>
              <a:rPr lang="en-US" sz="100" b="0" i="0" dirty="0">
                <a:solidFill>
                  <a:schemeClr val="tx1"/>
                </a:solidFill>
                <a:latin typeface="Segoe UI"/>
                <a:cs typeface="Segoe UI"/>
              </a:rPr>
              <a:t> </a:t>
            </a:r>
            <a:r>
              <a:rPr lang="en-US" sz="100" b="0" i="0" dirty="0" err="1">
                <a:solidFill>
                  <a:schemeClr val="tx1"/>
                </a:solidFill>
                <a:latin typeface="Segoe UI"/>
                <a:cs typeface="Segoe UI"/>
              </a:rPr>
              <a:t>mise</a:t>
            </a:r>
            <a:r>
              <a:rPr lang="en-US" sz="100" b="0" i="0" dirty="0">
                <a:solidFill>
                  <a:schemeClr val="tx1"/>
                </a:solidFill>
                <a:latin typeface="Segoe UI"/>
                <a:cs typeface="Segoe UI"/>
              </a:rPr>
              <a:t> en page </a:t>
            </a:r>
            <a:r>
              <a:rPr lang="en-US" sz="100" b="0" i="0" dirty="0" err="1">
                <a:solidFill>
                  <a:schemeClr val="tx1"/>
                </a:solidFill>
                <a:latin typeface="Segoe UI"/>
                <a:cs typeface="Segoe UI"/>
              </a:rPr>
              <a:t>personnalisée</a:t>
            </a:r>
            <a:r>
              <a:rPr lang="en-US" sz="100" b="0" i="0" dirty="0">
                <a:solidFill>
                  <a:schemeClr val="tx1"/>
                </a:solidFill>
                <a:latin typeface="Segoe UI"/>
                <a:cs typeface="Segoe UI"/>
              </a:rPr>
              <a:t>.</a:t>
            </a:r>
            <a:r>
              <a:rPr lang="en-US" sz="100" b="0" i="0" baseline="0" dirty="0">
                <a:solidFill>
                  <a:schemeClr val="tx1"/>
                </a:solidFill>
                <a:latin typeface="Segoe UI"/>
                <a:cs typeface="Segoe UI"/>
              </a:rPr>
              <a:t> Pour </a:t>
            </a:r>
            <a:r>
              <a:rPr lang="en-US" sz="100" b="0" i="0" baseline="0" dirty="0" err="1">
                <a:solidFill>
                  <a:schemeClr val="tx1"/>
                </a:solidFill>
                <a:latin typeface="Segoe UI"/>
                <a:cs typeface="Segoe UI"/>
              </a:rPr>
              <a:t>appliquer</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une</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mise</a:t>
            </a:r>
            <a:r>
              <a:rPr lang="en-US" sz="100" b="0" i="0" baseline="0" dirty="0">
                <a:solidFill>
                  <a:schemeClr val="tx1"/>
                </a:solidFill>
                <a:latin typeface="Segoe UI"/>
                <a:cs typeface="Segoe UI"/>
              </a:rPr>
              <a:t> en page </a:t>
            </a:r>
            <a:r>
              <a:rPr lang="en-US" sz="100" b="0" i="0" baseline="0" dirty="0" err="1">
                <a:solidFill>
                  <a:schemeClr val="tx1"/>
                </a:solidFill>
                <a:latin typeface="Segoe UI"/>
                <a:cs typeface="Segoe UI"/>
              </a:rPr>
              <a:t>personnalisée</a:t>
            </a:r>
            <a:r>
              <a:rPr lang="en-US" sz="100" b="0" i="0" baseline="0" dirty="0">
                <a:solidFill>
                  <a:schemeClr val="tx1"/>
                </a:solidFill>
                <a:latin typeface="Segoe UI"/>
                <a:cs typeface="Segoe UI"/>
              </a:rPr>
              <a:t> à </a:t>
            </a:r>
            <a:r>
              <a:rPr lang="en-US" sz="100" b="0" i="0" baseline="0" dirty="0" err="1">
                <a:solidFill>
                  <a:schemeClr val="tx1"/>
                </a:solidFill>
                <a:latin typeface="Segoe UI"/>
                <a:cs typeface="Segoe UI"/>
              </a:rPr>
              <a:t>une</a:t>
            </a:r>
            <a:r>
              <a:rPr lang="en-US" sz="100" b="0" i="0" baseline="0" dirty="0">
                <a:solidFill>
                  <a:schemeClr val="tx1"/>
                </a:solidFill>
                <a:latin typeface="Segoe UI"/>
                <a:cs typeface="Segoe UI"/>
              </a:rPr>
              <a:t> nouvelle </a:t>
            </a:r>
            <a:r>
              <a:rPr lang="en-US" sz="100" b="0" i="0" baseline="0" dirty="0" err="1">
                <a:solidFill>
                  <a:schemeClr val="tx1"/>
                </a:solidFill>
                <a:latin typeface="Segoe UI"/>
                <a:cs typeface="Segoe UI"/>
              </a:rPr>
              <a:t>diapositive</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cliquez</a:t>
            </a:r>
            <a:r>
              <a:rPr lang="en-US" sz="100" b="0" i="0" baseline="0" dirty="0">
                <a:solidFill>
                  <a:schemeClr val="tx1"/>
                </a:solidFill>
                <a:latin typeface="Segoe UI"/>
                <a:cs typeface="Segoe UI"/>
              </a:rPr>
              <a:t> avec le </a:t>
            </a:r>
            <a:r>
              <a:rPr lang="en-US" sz="100" b="0" i="0" baseline="0" dirty="0" err="1">
                <a:solidFill>
                  <a:schemeClr val="tx1"/>
                </a:solidFill>
                <a:latin typeface="Segoe UI"/>
                <a:cs typeface="Segoe UI"/>
              </a:rPr>
              <a:t>bouton</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droit</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sur</a:t>
            </a:r>
            <a:r>
              <a:rPr lang="en-US" sz="100" b="0" i="0" baseline="0" dirty="0">
                <a:solidFill>
                  <a:schemeClr val="tx1"/>
                </a:solidFill>
                <a:latin typeface="Segoe UI"/>
                <a:cs typeface="Segoe UI"/>
              </a:rPr>
              <a:t> la miniature de la </a:t>
            </a:r>
            <a:r>
              <a:rPr lang="en-US" sz="100" b="0" i="0" baseline="0" dirty="0" err="1">
                <a:solidFill>
                  <a:schemeClr val="tx1"/>
                </a:solidFill>
                <a:latin typeface="Segoe UI"/>
                <a:cs typeface="Segoe UI"/>
              </a:rPr>
              <a:t>diapositive</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pointez</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sur</a:t>
            </a:r>
            <a:r>
              <a:rPr lang="en-US" sz="100" b="0" i="0" baseline="0" dirty="0">
                <a:solidFill>
                  <a:schemeClr val="tx1"/>
                </a:solidFill>
                <a:latin typeface="Segoe UI"/>
                <a:cs typeface="Segoe UI"/>
              </a:rPr>
              <a:t> </a:t>
            </a:r>
            <a:r>
              <a:rPr lang="en-US" sz="100" b="1" i="0" baseline="0" dirty="0" err="1">
                <a:solidFill>
                  <a:schemeClr val="tx1"/>
                </a:solidFill>
                <a:latin typeface="Segoe UI"/>
                <a:cs typeface="Segoe UI"/>
              </a:rPr>
              <a:t>Mise</a:t>
            </a:r>
            <a:r>
              <a:rPr lang="en-US" sz="100" b="1" i="0" baseline="0" dirty="0">
                <a:solidFill>
                  <a:schemeClr val="tx1"/>
                </a:solidFill>
                <a:latin typeface="Segoe UI"/>
                <a:cs typeface="Segoe UI"/>
              </a:rPr>
              <a:t> en page</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puis</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cliquez</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sur</a:t>
            </a:r>
            <a:r>
              <a:rPr lang="en-US" sz="100" b="0" i="0" baseline="0" dirty="0">
                <a:solidFill>
                  <a:schemeClr val="tx1"/>
                </a:solidFill>
                <a:latin typeface="Segoe UI"/>
                <a:cs typeface="Segoe UI"/>
              </a:rPr>
              <a:t> la </a:t>
            </a:r>
            <a:r>
              <a:rPr lang="en-US" sz="100" b="0" i="0" baseline="0" dirty="0" err="1">
                <a:solidFill>
                  <a:schemeClr val="tx1"/>
                </a:solidFill>
                <a:latin typeface="Segoe UI"/>
                <a:cs typeface="Segoe UI"/>
              </a:rPr>
              <a:t>mise</a:t>
            </a:r>
            <a:r>
              <a:rPr lang="en-US" sz="100" b="0" i="0" baseline="0" dirty="0">
                <a:solidFill>
                  <a:schemeClr val="tx1"/>
                </a:solidFill>
                <a:latin typeface="Segoe UI"/>
                <a:cs typeface="Segoe UI"/>
              </a:rPr>
              <a:t> en page </a:t>
            </a:r>
            <a:r>
              <a:rPr lang="en-US" sz="100" b="0" i="0" baseline="0" dirty="0" err="1">
                <a:solidFill>
                  <a:schemeClr val="tx1"/>
                </a:solidFill>
                <a:latin typeface="Segoe UI"/>
                <a:cs typeface="Segoe UI"/>
              </a:rPr>
              <a:t>choisie</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dans</a:t>
            </a:r>
            <a:r>
              <a:rPr lang="en-US" sz="100" b="0" i="0" baseline="0" dirty="0">
                <a:solidFill>
                  <a:schemeClr val="tx1"/>
                </a:solidFill>
                <a:latin typeface="Segoe UI"/>
                <a:cs typeface="Segoe UI"/>
              </a:rPr>
              <a:t> la </a:t>
            </a:r>
            <a:r>
              <a:rPr lang="en-US" sz="100" b="0" i="0" baseline="0" dirty="0" err="1">
                <a:solidFill>
                  <a:schemeClr val="tx1"/>
                </a:solidFill>
                <a:latin typeface="Segoe UI"/>
                <a:cs typeface="Segoe UI"/>
              </a:rPr>
              <a:t>galerie</a:t>
            </a:r>
            <a:r>
              <a:rPr lang="en-US" sz="100" b="0" i="0" baseline="0" dirty="0">
                <a:solidFill>
                  <a:schemeClr val="tx1"/>
                </a:solidFill>
                <a:latin typeface="Segoe UI"/>
                <a:cs typeface="Segoe UI"/>
              </a:rPr>
              <a:t> </a:t>
            </a:r>
            <a:r>
              <a:rPr lang="en-US" sz="100" b="1" i="0" baseline="0" dirty="0" err="1">
                <a:solidFill>
                  <a:schemeClr val="tx1"/>
                </a:solidFill>
                <a:latin typeface="Segoe UI"/>
                <a:cs typeface="Segoe UI"/>
              </a:rPr>
              <a:t>Mise</a:t>
            </a:r>
            <a:r>
              <a:rPr lang="en-US" sz="100" b="1" i="0" baseline="0" dirty="0">
                <a:solidFill>
                  <a:schemeClr val="tx1"/>
                </a:solidFill>
                <a:latin typeface="Segoe UI"/>
                <a:cs typeface="Segoe UI"/>
              </a:rPr>
              <a:t> en page</a:t>
            </a:r>
            <a:r>
              <a:rPr lang="en-US" sz="100" b="0" i="0" baseline="0" dirty="0">
                <a:solidFill>
                  <a:schemeClr val="tx1"/>
                </a:solidFill>
                <a:latin typeface="Segoe UI"/>
                <a:cs typeface="Segoe UI"/>
              </a:rPr>
              <a:t>. Pour modifier la </a:t>
            </a:r>
            <a:r>
              <a:rPr lang="en-US" sz="100" b="0" i="0" baseline="0" dirty="0" err="1">
                <a:solidFill>
                  <a:schemeClr val="tx1"/>
                </a:solidFill>
                <a:latin typeface="Segoe UI"/>
                <a:cs typeface="Segoe UI"/>
              </a:rPr>
              <a:t>mise</a:t>
            </a:r>
            <a:r>
              <a:rPr lang="en-US" sz="100" b="0" i="0" baseline="0" dirty="0">
                <a:solidFill>
                  <a:schemeClr val="tx1"/>
                </a:solidFill>
                <a:latin typeface="Segoe UI"/>
                <a:cs typeface="Segoe UI"/>
              </a:rPr>
              <a:t> en page, </a:t>
            </a:r>
            <a:r>
              <a:rPr lang="en-US" sz="100" b="0" i="0" baseline="0" dirty="0" err="1">
                <a:solidFill>
                  <a:schemeClr val="tx1"/>
                </a:solidFill>
                <a:latin typeface="Segoe UI"/>
                <a:cs typeface="Segoe UI"/>
              </a:rPr>
              <a:t>ouvrez</a:t>
            </a:r>
            <a:r>
              <a:rPr lang="en-US" sz="100" b="0" i="0" baseline="0" dirty="0">
                <a:solidFill>
                  <a:schemeClr val="tx1"/>
                </a:solidFill>
                <a:latin typeface="Segoe UI"/>
                <a:cs typeface="Segoe UI"/>
              </a:rPr>
              <a:t> la </a:t>
            </a:r>
            <a:r>
              <a:rPr lang="en-US" sz="100" b="0" i="0" baseline="0" dirty="0" err="1">
                <a:solidFill>
                  <a:schemeClr val="tx1"/>
                </a:solidFill>
                <a:latin typeface="Segoe UI"/>
                <a:cs typeface="Segoe UI"/>
              </a:rPr>
              <a:t>diapositive</a:t>
            </a:r>
            <a:r>
              <a:rPr lang="en-US" sz="100" b="0" i="0" baseline="0" dirty="0">
                <a:solidFill>
                  <a:schemeClr val="tx1"/>
                </a:solidFill>
                <a:latin typeface="Segoe UI"/>
                <a:cs typeface="Segoe UI"/>
              </a:rPr>
              <a:t> en mode Masque </a:t>
            </a:r>
            <a:r>
              <a:rPr lang="en-US" sz="100" b="0" i="0" baseline="0" dirty="0" err="1">
                <a:solidFill>
                  <a:schemeClr val="tx1"/>
                </a:solidFill>
                <a:latin typeface="Segoe UI"/>
                <a:cs typeface="Segoe UI"/>
              </a:rPr>
              <a:t>puis</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modifiez</a:t>
            </a:r>
            <a:r>
              <a:rPr lang="en-US" sz="100" b="0" i="0" baseline="0" dirty="0">
                <a:solidFill>
                  <a:schemeClr val="tx1"/>
                </a:solidFill>
                <a:latin typeface="Segoe UI"/>
                <a:cs typeface="Segoe UI"/>
              </a:rPr>
              <a:t> la </a:t>
            </a:r>
            <a:r>
              <a:rPr lang="en-US" sz="100" b="0" i="0" baseline="0" dirty="0" err="1">
                <a:solidFill>
                  <a:schemeClr val="tx1"/>
                </a:solidFill>
                <a:latin typeface="Segoe UI"/>
                <a:cs typeface="Segoe UI"/>
              </a:rPr>
              <a:t>mise</a:t>
            </a:r>
            <a:r>
              <a:rPr lang="en-US" sz="100" b="0" i="0" baseline="0" dirty="0">
                <a:solidFill>
                  <a:schemeClr val="tx1"/>
                </a:solidFill>
                <a:latin typeface="Segoe UI"/>
                <a:cs typeface="Segoe UI"/>
              </a:rPr>
              <a:t> en page du masque </a:t>
            </a:r>
            <a:r>
              <a:rPr lang="en-US" sz="100" b="0" i="0" baseline="0" dirty="0" err="1">
                <a:solidFill>
                  <a:schemeClr val="tx1"/>
                </a:solidFill>
                <a:latin typeface="Segoe UI"/>
                <a:cs typeface="Segoe UI"/>
              </a:rPr>
              <a:t>dans</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cette</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vue</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Vous</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pouvez</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trouver</a:t>
            </a:r>
            <a:r>
              <a:rPr lang="en-US" sz="100" b="0" i="0" baseline="0" dirty="0">
                <a:solidFill>
                  <a:schemeClr val="tx1"/>
                </a:solidFill>
                <a:latin typeface="Segoe UI"/>
                <a:cs typeface="Segoe UI"/>
              </a:rPr>
              <a:t> le </a:t>
            </a:r>
            <a:r>
              <a:rPr lang="en-US" sz="100" b="0" i="0" baseline="0" dirty="0" err="1">
                <a:solidFill>
                  <a:schemeClr val="tx1"/>
                </a:solidFill>
                <a:latin typeface="Segoe UI"/>
                <a:cs typeface="Segoe UI"/>
              </a:rPr>
              <a:t>titre</a:t>
            </a:r>
            <a:r>
              <a:rPr lang="en-US" sz="100" b="0" i="0" baseline="0" dirty="0">
                <a:solidFill>
                  <a:schemeClr val="tx1"/>
                </a:solidFill>
                <a:latin typeface="Segoe UI"/>
                <a:cs typeface="Segoe UI"/>
              </a:rPr>
              <a:t> de la </a:t>
            </a:r>
            <a:r>
              <a:rPr lang="en-US" sz="100" b="0" i="0" baseline="0" dirty="0" err="1">
                <a:solidFill>
                  <a:schemeClr val="tx1"/>
                </a:solidFill>
                <a:latin typeface="Segoe UI"/>
                <a:cs typeface="Segoe UI"/>
              </a:rPr>
              <a:t>mise</a:t>
            </a:r>
            <a:r>
              <a:rPr lang="en-US" sz="100" b="0" i="0" baseline="0" dirty="0">
                <a:solidFill>
                  <a:schemeClr val="tx1"/>
                </a:solidFill>
                <a:latin typeface="Segoe UI"/>
                <a:cs typeface="Segoe UI"/>
              </a:rPr>
              <a:t> en page en </a:t>
            </a:r>
            <a:r>
              <a:rPr lang="en-US" sz="100" b="0" i="0" baseline="0" dirty="0" err="1">
                <a:solidFill>
                  <a:schemeClr val="tx1"/>
                </a:solidFill>
                <a:latin typeface="Segoe UI"/>
                <a:cs typeface="Segoe UI"/>
              </a:rPr>
              <a:t>pointant</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sur</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sa</a:t>
            </a:r>
            <a:r>
              <a:rPr lang="en-US" sz="100" b="0" i="0" baseline="0" dirty="0">
                <a:solidFill>
                  <a:schemeClr val="tx1"/>
                </a:solidFill>
                <a:latin typeface="Segoe UI"/>
                <a:cs typeface="Segoe UI"/>
              </a:rPr>
              <a:t> miniature.</a:t>
            </a:r>
          </a:p>
          <a:p>
            <a:pPr marL="0" algn="l" defTabSz="914400">
              <a:buNone/>
            </a:pPr>
            <a:r>
              <a:rPr lang="en-US" sz="100" b="1" i="0" dirty="0">
                <a:solidFill>
                  <a:schemeClr val="tx1"/>
                </a:solidFill>
                <a:latin typeface="Segoe UI"/>
                <a:cs typeface="Segoe UI"/>
              </a:rPr>
              <a:t>Animations :</a:t>
            </a:r>
            <a:r>
              <a:rPr lang="en-US" sz="100" b="0" i="0" dirty="0">
                <a:solidFill>
                  <a:schemeClr val="tx1"/>
                </a:solidFill>
                <a:latin typeface="Segoe UI"/>
                <a:cs typeface="Segoe UI"/>
              </a:rPr>
              <a:t> des </a:t>
            </a:r>
            <a:r>
              <a:rPr lang="en-US" sz="100" b="0" i="0" dirty="0" err="1">
                <a:solidFill>
                  <a:schemeClr val="tx1"/>
                </a:solidFill>
                <a:latin typeface="Segoe UI"/>
                <a:cs typeface="Segoe UI"/>
              </a:rPr>
              <a:t>effets</a:t>
            </a:r>
            <a:r>
              <a:rPr lang="en-US" sz="100" b="0" i="0" dirty="0">
                <a:solidFill>
                  <a:schemeClr val="tx1"/>
                </a:solidFill>
                <a:latin typeface="Segoe UI"/>
                <a:cs typeface="Segoe UI"/>
              </a:rPr>
              <a:t> </a:t>
            </a:r>
            <a:r>
              <a:rPr lang="en-US" sz="100" b="0" i="0" dirty="0" err="1">
                <a:solidFill>
                  <a:schemeClr val="tx1"/>
                </a:solidFill>
                <a:latin typeface="Segoe UI"/>
                <a:cs typeface="Segoe UI"/>
              </a:rPr>
              <a:t>d’animation</a:t>
            </a:r>
            <a:r>
              <a:rPr lang="en-US" sz="100" b="0" i="0" dirty="0">
                <a:solidFill>
                  <a:schemeClr val="tx1"/>
                </a:solidFill>
                <a:latin typeface="Segoe UI"/>
                <a:cs typeface="Segoe UI"/>
              </a:rPr>
              <a:t> </a:t>
            </a:r>
            <a:r>
              <a:rPr lang="en-US" sz="100" b="0" i="0" dirty="0" err="1">
                <a:solidFill>
                  <a:schemeClr val="tx1"/>
                </a:solidFill>
                <a:latin typeface="Segoe UI"/>
                <a:cs typeface="Segoe UI"/>
              </a:rPr>
              <a:t>personnalisés</a:t>
            </a:r>
            <a:r>
              <a:rPr lang="en-US" sz="100" b="0" i="0" dirty="0">
                <a:solidFill>
                  <a:schemeClr val="tx1"/>
                </a:solidFill>
                <a:latin typeface="Segoe UI"/>
                <a:cs typeface="Segoe UI"/>
              </a:rPr>
              <a:t> </a:t>
            </a:r>
            <a:r>
              <a:rPr lang="en-US" sz="100" b="0" i="0" dirty="0" err="1">
                <a:solidFill>
                  <a:schemeClr val="tx1"/>
                </a:solidFill>
                <a:latin typeface="Segoe UI"/>
                <a:cs typeface="Segoe UI"/>
              </a:rPr>
              <a:t>sont</a:t>
            </a:r>
            <a:r>
              <a:rPr lang="en-US" sz="100" b="0" i="0" dirty="0">
                <a:solidFill>
                  <a:schemeClr val="tx1"/>
                </a:solidFill>
                <a:latin typeface="Segoe UI"/>
                <a:cs typeface="Segoe UI"/>
              </a:rPr>
              <a:t> appliqués tout au long de la </a:t>
            </a:r>
            <a:r>
              <a:rPr lang="en-US" sz="100" b="0" i="0" dirty="0" err="1">
                <a:solidFill>
                  <a:schemeClr val="tx1"/>
                </a:solidFill>
                <a:latin typeface="Segoe UI"/>
                <a:cs typeface="Segoe UI"/>
              </a:rPr>
              <a:t>présentation</a:t>
            </a:r>
            <a:r>
              <a:rPr lang="en-US" sz="100" b="0" i="0" dirty="0">
                <a:solidFill>
                  <a:schemeClr val="tx1"/>
                </a:solidFill>
                <a:latin typeface="Segoe UI"/>
                <a:cs typeface="Segoe UI"/>
              </a:rPr>
              <a:t>. Il </a:t>
            </a:r>
            <a:r>
              <a:rPr lang="en-US" sz="100" b="0" i="0" dirty="0" err="1">
                <a:solidFill>
                  <a:schemeClr val="tx1"/>
                </a:solidFill>
                <a:latin typeface="Segoe UI"/>
                <a:cs typeface="Segoe UI"/>
              </a:rPr>
              <a:t>s’agit</a:t>
            </a:r>
            <a:r>
              <a:rPr lang="en-US" sz="100" b="0" i="0" dirty="0">
                <a:solidFill>
                  <a:schemeClr val="tx1"/>
                </a:solidFill>
                <a:latin typeface="Segoe UI"/>
                <a:cs typeface="Segoe UI"/>
              </a:rPr>
              <a:t> </a:t>
            </a:r>
            <a:r>
              <a:rPr lang="en-US" sz="100" b="0" i="0" dirty="0" err="1">
                <a:solidFill>
                  <a:schemeClr val="tx1"/>
                </a:solidFill>
                <a:latin typeface="Segoe UI"/>
                <a:cs typeface="Segoe UI"/>
              </a:rPr>
              <a:t>notamment</a:t>
            </a:r>
            <a:r>
              <a:rPr lang="en-US" sz="100" b="0" i="0" dirty="0">
                <a:solidFill>
                  <a:schemeClr val="tx1"/>
                </a:solidFill>
                <a:latin typeface="Segoe UI"/>
                <a:cs typeface="Segoe UI"/>
              </a:rPr>
              <a:t> des </a:t>
            </a:r>
            <a:r>
              <a:rPr lang="en-US" sz="100" b="0" i="0" dirty="0" err="1">
                <a:solidFill>
                  <a:schemeClr val="tx1"/>
                </a:solidFill>
                <a:latin typeface="Segoe UI"/>
                <a:cs typeface="Segoe UI"/>
              </a:rPr>
              <a:t>effets</a:t>
            </a:r>
            <a:r>
              <a:rPr lang="en-US" sz="100" b="0" i="0" dirty="0">
                <a:solidFill>
                  <a:schemeClr val="tx1"/>
                </a:solidFill>
                <a:latin typeface="Segoe UI"/>
                <a:cs typeface="Segoe UI"/>
              </a:rPr>
              <a:t> </a:t>
            </a:r>
            <a:r>
              <a:rPr lang="en-US" sz="100" b="1" i="0" dirty="0" err="1">
                <a:solidFill>
                  <a:schemeClr val="tx1"/>
                </a:solidFill>
                <a:latin typeface="Segoe UI"/>
                <a:cs typeface="Segoe UI"/>
              </a:rPr>
              <a:t>Flottant</a:t>
            </a:r>
            <a:r>
              <a:rPr lang="en-US" sz="100" b="1" i="0" dirty="0">
                <a:solidFill>
                  <a:schemeClr val="tx1"/>
                </a:solidFill>
                <a:latin typeface="Segoe UI"/>
                <a:cs typeface="Segoe UI"/>
              </a:rPr>
              <a:t> entrant</a:t>
            </a:r>
            <a:r>
              <a:rPr lang="en-US" sz="100" b="0" i="0" dirty="0">
                <a:solidFill>
                  <a:schemeClr val="tx1"/>
                </a:solidFill>
                <a:latin typeface="Segoe UI"/>
                <a:cs typeface="Segoe UI"/>
              </a:rPr>
              <a:t> (option </a:t>
            </a:r>
            <a:r>
              <a:rPr lang="en-US" sz="100" b="1" i="0" dirty="0" err="1">
                <a:solidFill>
                  <a:schemeClr val="tx1"/>
                </a:solidFill>
                <a:latin typeface="Segoe UI"/>
                <a:cs typeface="Segoe UI"/>
              </a:rPr>
              <a:t>vers</a:t>
            </a:r>
            <a:r>
              <a:rPr lang="en-US" sz="100" b="1" i="0" dirty="0">
                <a:solidFill>
                  <a:schemeClr val="tx1"/>
                </a:solidFill>
                <a:latin typeface="Segoe UI"/>
                <a:cs typeface="Segoe UI"/>
              </a:rPr>
              <a:t> le haut</a:t>
            </a:r>
            <a:r>
              <a:rPr lang="en-US" sz="100" b="0" i="0" dirty="0">
                <a:solidFill>
                  <a:schemeClr val="tx1"/>
                </a:solidFill>
                <a:latin typeface="Segoe UI"/>
                <a:cs typeface="Segoe UI"/>
              </a:rPr>
              <a:t> </a:t>
            </a:r>
            <a:r>
              <a:rPr lang="en-US" sz="100" b="0" i="0" dirty="0" err="1">
                <a:solidFill>
                  <a:schemeClr val="tx1"/>
                </a:solidFill>
                <a:latin typeface="Segoe UI"/>
                <a:cs typeface="Segoe UI"/>
              </a:rPr>
              <a:t>ou</a:t>
            </a:r>
            <a:r>
              <a:rPr lang="en-US" sz="100" b="0" i="0" dirty="0">
                <a:solidFill>
                  <a:schemeClr val="tx1"/>
                </a:solidFill>
                <a:latin typeface="Segoe UI"/>
                <a:cs typeface="Segoe UI"/>
              </a:rPr>
              <a:t> </a:t>
            </a:r>
            <a:r>
              <a:rPr lang="en-US" sz="100" b="1" i="0" dirty="0" err="1">
                <a:solidFill>
                  <a:schemeClr val="tx1"/>
                </a:solidFill>
                <a:latin typeface="Segoe UI"/>
                <a:cs typeface="Segoe UI"/>
              </a:rPr>
              <a:t>vers</a:t>
            </a:r>
            <a:r>
              <a:rPr lang="en-US" sz="100" b="1" i="0" dirty="0">
                <a:solidFill>
                  <a:schemeClr val="tx1"/>
                </a:solidFill>
                <a:latin typeface="Segoe UI"/>
                <a:cs typeface="Segoe UI"/>
              </a:rPr>
              <a:t> le bas</a:t>
            </a:r>
            <a:r>
              <a:rPr lang="en-US" sz="100" b="0" i="0" dirty="0">
                <a:solidFill>
                  <a:schemeClr val="tx1"/>
                </a:solidFill>
                <a:latin typeface="Segoe UI"/>
                <a:cs typeface="Segoe UI"/>
              </a:rPr>
              <a:t>), </a:t>
            </a:r>
            <a:r>
              <a:rPr lang="en-US" sz="100" b="1" i="0" dirty="0" err="1">
                <a:solidFill>
                  <a:schemeClr val="tx1"/>
                </a:solidFill>
                <a:latin typeface="Segoe UI"/>
                <a:cs typeface="Segoe UI"/>
              </a:rPr>
              <a:t>Estomper</a:t>
            </a:r>
            <a:r>
              <a:rPr lang="en-US" sz="100" b="0" i="0" baseline="0" dirty="0">
                <a:solidFill>
                  <a:schemeClr val="tx1"/>
                </a:solidFill>
                <a:latin typeface="Segoe UI"/>
                <a:cs typeface="Segoe UI"/>
              </a:rPr>
              <a:t> et </a:t>
            </a:r>
            <a:r>
              <a:rPr lang="en-US" sz="100" b="1" i="0" baseline="0" dirty="0">
                <a:solidFill>
                  <a:schemeClr val="tx1"/>
                </a:solidFill>
                <a:latin typeface="Segoe UI"/>
                <a:cs typeface="Segoe UI"/>
              </a:rPr>
              <a:t>Zoom</a:t>
            </a:r>
            <a:r>
              <a:rPr lang="en-US" sz="100" b="0" i="0" dirty="0">
                <a:solidFill>
                  <a:schemeClr val="tx1"/>
                </a:solidFill>
                <a:latin typeface="Segoe UI"/>
                <a:cs typeface="Segoe UI"/>
              </a:rPr>
              <a:t>. Pour modifier les </a:t>
            </a:r>
            <a:r>
              <a:rPr lang="en-US" sz="100" b="0" i="0" dirty="0" err="1">
                <a:solidFill>
                  <a:schemeClr val="tx1"/>
                </a:solidFill>
                <a:latin typeface="Segoe UI"/>
                <a:cs typeface="Segoe UI"/>
              </a:rPr>
              <a:t>effets</a:t>
            </a:r>
            <a:r>
              <a:rPr lang="en-US" sz="100" b="0" i="0" dirty="0">
                <a:solidFill>
                  <a:schemeClr val="tx1"/>
                </a:solidFill>
                <a:latin typeface="Segoe UI"/>
                <a:cs typeface="Segoe UI"/>
              </a:rPr>
              <a:t> </a:t>
            </a:r>
            <a:r>
              <a:rPr lang="en-US" sz="100" b="0" i="0" dirty="0" err="1">
                <a:solidFill>
                  <a:schemeClr val="tx1"/>
                </a:solidFill>
                <a:latin typeface="Segoe UI"/>
                <a:cs typeface="Segoe UI"/>
              </a:rPr>
              <a:t>d’animation</a:t>
            </a:r>
            <a:r>
              <a:rPr lang="en-US" sz="100" b="0" i="0" dirty="0">
                <a:solidFill>
                  <a:schemeClr val="tx1"/>
                </a:solidFill>
                <a:latin typeface="Segoe UI"/>
                <a:cs typeface="Segoe UI"/>
              </a:rPr>
              <a:t>, </a:t>
            </a:r>
            <a:r>
              <a:rPr lang="en-US" sz="100" b="0" i="0" dirty="0" err="1">
                <a:solidFill>
                  <a:schemeClr val="tx1"/>
                </a:solidFill>
                <a:latin typeface="Segoe UI"/>
                <a:cs typeface="Segoe UI"/>
              </a:rPr>
              <a:t>cliquez</a:t>
            </a:r>
            <a:r>
              <a:rPr lang="en-US" sz="100" b="0" i="0" dirty="0">
                <a:solidFill>
                  <a:schemeClr val="tx1"/>
                </a:solidFill>
                <a:latin typeface="Segoe UI"/>
                <a:cs typeface="Segoe UI"/>
              </a:rPr>
              <a:t> </a:t>
            </a:r>
            <a:r>
              <a:rPr lang="en-US" sz="100" b="0" i="0" dirty="0" err="1">
                <a:solidFill>
                  <a:schemeClr val="tx1"/>
                </a:solidFill>
                <a:latin typeface="Segoe UI"/>
                <a:cs typeface="Segoe UI"/>
              </a:rPr>
              <a:t>sur</a:t>
            </a:r>
            <a:r>
              <a:rPr lang="en-US" sz="100" b="0" i="0" dirty="0">
                <a:solidFill>
                  <a:schemeClr val="tx1"/>
                </a:solidFill>
                <a:latin typeface="Segoe UI"/>
                <a:cs typeface="Segoe UI"/>
              </a:rPr>
              <a:t> </a:t>
            </a:r>
            <a:r>
              <a:rPr lang="en-US" sz="100" b="0" i="0" dirty="0" err="1">
                <a:solidFill>
                  <a:schemeClr val="tx1"/>
                </a:solidFill>
                <a:latin typeface="Segoe UI"/>
                <a:cs typeface="Segoe UI"/>
              </a:rPr>
              <a:t>l’onglet</a:t>
            </a:r>
            <a:r>
              <a:rPr lang="en-US" sz="100" b="0" i="0" dirty="0">
                <a:solidFill>
                  <a:schemeClr val="tx1"/>
                </a:solidFill>
                <a:latin typeface="Segoe UI"/>
                <a:cs typeface="Segoe UI"/>
              </a:rPr>
              <a:t> </a:t>
            </a:r>
            <a:r>
              <a:rPr lang="en-US" sz="100" b="1" i="0" dirty="0">
                <a:solidFill>
                  <a:schemeClr val="tx1"/>
                </a:solidFill>
                <a:latin typeface="Segoe UI"/>
                <a:cs typeface="Segoe UI"/>
              </a:rPr>
              <a:t>Animations</a:t>
            </a:r>
            <a:r>
              <a:rPr lang="en-US" sz="100" b="0" i="0" dirty="0">
                <a:solidFill>
                  <a:schemeClr val="tx1"/>
                </a:solidFill>
                <a:latin typeface="Segoe UI"/>
                <a:cs typeface="Segoe UI"/>
              </a:rPr>
              <a:t>, </a:t>
            </a:r>
            <a:r>
              <a:rPr lang="en-US" sz="100" b="0" i="0" dirty="0" err="1">
                <a:solidFill>
                  <a:schemeClr val="tx1"/>
                </a:solidFill>
                <a:latin typeface="Segoe UI"/>
                <a:cs typeface="Segoe UI"/>
              </a:rPr>
              <a:t>puis</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utilisez</a:t>
            </a:r>
            <a:r>
              <a:rPr lang="en-US" sz="100" b="0" i="0" baseline="0" dirty="0">
                <a:solidFill>
                  <a:schemeClr val="tx1"/>
                </a:solidFill>
                <a:latin typeface="Segoe UI"/>
                <a:cs typeface="Segoe UI"/>
              </a:rPr>
              <a:t> la </a:t>
            </a:r>
            <a:r>
              <a:rPr lang="en-US" sz="100" b="0" i="0" baseline="0" dirty="0" err="1">
                <a:solidFill>
                  <a:schemeClr val="tx1"/>
                </a:solidFill>
                <a:latin typeface="Segoe UI"/>
                <a:cs typeface="Segoe UI"/>
              </a:rPr>
              <a:t>galerie</a:t>
            </a:r>
            <a:r>
              <a:rPr lang="en-US" sz="100" b="0" i="0" baseline="0" dirty="0">
                <a:solidFill>
                  <a:schemeClr val="tx1"/>
                </a:solidFill>
                <a:latin typeface="Segoe UI"/>
                <a:cs typeface="Segoe UI"/>
              </a:rPr>
              <a:t> </a:t>
            </a:r>
            <a:r>
              <a:rPr lang="en-US" sz="100" b="1" i="0" baseline="0" dirty="0" err="1">
                <a:solidFill>
                  <a:schemeClr val="tx1"/>
                </a:solidFill>
                <a:latin typeface="Segoe UI"/>
                <a:cs typeface="Segoe UI"/>
              </a:rPr>
              <a:t>Ajouter</a:t>
            </a:r>
            <a:r>
              <a:rPr lang="en-US" sz="100" b="1" i="0" baseline="0" dirty="0">
                <a:solidFill>
                  <a:schemeClr val="tx1"/>
                </a:solidFill>
                <a:latin typeface="Segoe UI"/>
                <a:cs typeface="Segoe UI"/>
              </a:rPr>
              <a:t> </a:t>
            </a:r>
            <a:r>
              <a:rPr lang="en-US" sz="100" b="1" i="0" baseline="0" dirty="0" err="1">
                <a:solidFill>
                  <a:schemeClr val="tx1"/>
                </a:solidFill>
                <a:latin typeface="Segoe UI"/>
                <a:cs typeface="Segoe UI"/>
              </a:rPr>
              <a:t>une</a:t>
            </a:r>
            <a:r>
              <a:rPr lang="en-US" sz="100" b="1" i="0" baseline="0" dirty="0">
                <a:solidFill>
                  <a:schemeClr val="tx1"/>
                </a:solidFill>
                <a:latin typeface="Segoe UI"/>
                <a:cs typeface="Segoe UI"/>
              </a:rPr>
              <a:t> animation</a:t>
            </a:r>
            <a:r>
              <a:rPr lang="en-US" sz="100" b="0" i="0" baseline="0" dirty="0">
                <a:solidFill>
                  <a:schemeClr val="tx1"/>
                </a:solidFill>
                <a:latin typeface="Segoe UI"/>
                <a:cs typeface="Segoe UI"/>
              </a:rPr>
              <a:t> et les options </a:t>
            </a:r>
            <a:r>
              <a:rPr lang="en-US" sz="100" b="1" i="0" baseline="0" dirty="0" err="1">
                <a:solidFill>
                  <a:schemeClr val="tx1"/>
                </a:solidFill>
                <a:latin typeface="Segoe UI"/>
                <a:cs typeface="Segoe UI"/>
              </a:rPr>
              <a:t>Minutage</a:t>
            </a:r>
            <a:r>
              <a:rPr lang="en-US" sz="100" b="0" i="0" baseline="0" dirty="0">
                <a:solidFill>
                  <a:schemeClr val="tx1"/>
                </a:solidFill>
                <a:latin typeface="Segoe UI"/>
                <a:cs typeface="Segoe UI"/>
              </a:rPr>
              <a:t>. Les </a:t>
            </a:r>
            <a:r>
              <a:rPr lang="en-US" sz="100" b="1" i="0" baseline="0" dirty="0">
                <a:solidFill>
                  <a:schemeClr val="tx1"/>
                </a:solidFill>
                <a:latin typeface="Segoe UI"/>
                <a:cs typeface="Segoe UI"/>
              </a:rPr>
              <a:t>Options </a:t>
            </a:r>
            <a:r>
              <a:rPr lang="en-US" sz="100" b="1" i="0" baseline="0" dirty="0" err="1">
                <a:solidFill>
                  <a:schemeClr val="tx1"/>
                </a:solidFill>
                <a:latin typeface="Segoe UI"/>
                <a:cs typeface="Segoe UI"/>
              </a:rPr>
              <a:t>d’effet</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vous</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permettent</a:t>
            </a:r>
            <a:r>
              <a:rPr lang="en-US" sz="100" b="0" i="0" baseline="0" dirty="0">
                <a:solidFill>
                  <a:schemeClr val="tx1"/>
                </a:solidFill>
                <a:latin typeface="Segoe UI"/>
                <a:cs typeface="Segoe UI"/>
              </a:rPr>
              <a:t> de </a:t>
            </a:r>
            <a:r>
              <a:rPr lang="en-US" sz="100" b="0" i="0" baseline="0" dirty="0" err="1">
                <a:solidFill>
                  <a:schemeClr val="tx1"/>
                </a:solidFill>
                <a:latin typeface="Segoe UI"/>
                <a:cs typeface="Segoe UI"/>
              </a:rPr>
              <a:t>choisir</a:t>
            </a:r>
            <a:r>
              <a:rPr lang="en-US" sz="100" b="0" i="0" baseline="0" dirty="0">
                <a:solidFill>
                  <a:schemeClr val="tx1"/>
                </a:solidFill>
                <a:latin typeface="Segoe UI"/>
                <a:cs typeface="Segoe UI"/>
              </a:rPr>
              <a:t> des </a:t>
            </a:r>
            <a:r>
              <a:rPr lang="en-US" sz="100" b="0" i="0" baseline="0" dirty="0" err="1">
                <a:solidFill>
                  <a:schemeClr val="tx1"/>
                </a:solidFill>
                <a:latin typeface="Segoe UI"/>
                <a:cs typeface="Segoe UI"/>
              </a:rPr>
              <a:t>effets</a:t>
            </a:r>
            <a:r>
              <a:rPr lang="en-US" sz="100" b="0" i="0" baseline="0" dirty="0">
                <a:solidFill>
                  <a:schemeClr val="tx1"/>
                </a:solidFill>
                <a:latin typeface="Segoe UI"/>
                <a:cs typeface="Segoe UI"/>
              </a:rPr>
              <a:t> ; </a:t>
            </a:r>
            <a:r>
              <a:rPr lang="en-US" sz="100" b="0" i="0" baseline="0" dirty="0" err="1">
                <a:solidFill>
                  <a:schemeClr val="tx1"/>
                </a:solidFill>
                <a:latin typeface="Segoe UI"/>
                <a:cs typeface="Segoe UI"/>
              </a:rPr>
              <a:t>cliquez</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sur</a:t>
            </a:r>
            <a:r>
              <a:rPr lang="en-US" sz="100" b="0" i="0" baseline="0" dirty="0">
                <a:solidFill>
                  <a:schemeClr val="tx1"/>
                </a:solidFill>
                <a:latin typeface="Segoe UI"/>
                <a:cs typeface="Segoe UI"/>
              </a:rPr>
              <a:t> </a:t>
            </a:r>
            <a:r>
              <a:rPr lang="en-US" sz="100" b="1" i="0" baseline="0" dirty="0" err="1">
                <a:solidFill>
                  <a:schemeClr val="tx1"/>
                </a:solidFill>
                <a:latin typeface="Segoe UI"/>
                <a:cs typeface="Segoe UI"/>
              </a:rPr>
              <a:t>Volet</a:t>
            </a:r>
            <a:r>
              <a:rPr lang="en-US" sz="100" b="1" i="0" baseline="0" dirty="0">
                <a:solidFill>
                  <a:schemeClr val="tx1"/>
                </a:solidFill>
                <a:latin typeface="Segoe UI"/>
                <a:cs typeface="Segoe UI"/>
              </a:rPr>
              <a:t> Animation</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sous</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l’onglet</a:t>
            </a:r>
            <a:r>
              <a:rPr lang="en-US" sz="100" b="0" i="0" baseline="0" dirty="0">
                <a:solidFill>
                  <a:schemeClr val="tx1"/>
                </a:solidFill>
                <a:latin typeface="Segoe UI"/>
                <a:cs typeface="Segoe UI"/>
              </a:rPr>
              <a:t> </a:t>
            </a:r>
            <a:r>
              <a:rPr lang="en-US" sz="100" b="1" i="0" baseline="0" dirty="0">
                <a:solidFill>
                  <a:schemeClr val="tx1"/>
                </a:solidFill>
                <a:latin typeface="Segoe UI"/>
                <a:cs typeface="Segoe UI"/>
              </a:rPr>
              <a:t>Animations</a:t>
            </a:r>
            <a:r>
              <a:rPr lang="en-US" sz="100" b="0" i="0" baseline="0" dirty="0">
                <a:solidFill>
                  <a:schemeClr val="tx1"/>
                </a:solidFill>
                <a:latin typeface="Segoe UI"/>
                <a:cs typeface="Segoe UI"/>
              </a:rPr>
              <a:t> pour </a:t>
            </a:r>
            <a:r>
              <a:rPr lang="en-US" sz="100" b="0" i="0" baseline="0" dirty="0" err="1">
                <a:solidFill>
                  <a:schemeClr val="tx1"/>
                </a:solidFill>
                <a:latin typeface="Segoe UI"/>
                <a:cs typeface="Segoe UI"/>
              </a:rPr>
              <a:t>travailler</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sur</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plusieurs</a:t>
            </a:r>
            <a:r>
              <a:rPr lang="en-US" sz="100" b="0" i="0" baseline="0" dirty="0">
                <a:solidFill>
                  <a:schemeClr val="tx1"/>
                </a:solidFill>
                <a:latin typeface="Segoe UI"/>
                <a:cs typeface="Segoe UI"/>
              </a:rPr>
              <a:t> animations. </a:t>
            </a:r>
          </a:p>
          <a:p>
            <a:pPr marL="0" algn="l" defTabSz="914400">
              <a:buNone/>
            </a:pPr>
            <a:r>
              <a:rPr lang="en-US" sz="100" b="1" i="0" baseline="0" dirty="0">
                <a:solidFill>
                  <a:schemeClr val="tx1"/>
                </a:solidFill>
                <a:latin typeface="Segoe UI"/>
                <a:cs typeface="Segoe UI"/>
              </a:rPr>
              <a:t>Transitions</a:t>
            </a:r>
            <a:r>
              <a:rPr lang="en-US" sz="100" b="0" i="0" baseline="0" dirty="0">
                <a:solidFill>
                  <a:schemeClr val="tx1"/>
                </a:solidFill>
                <a:latin typeface="Segoe UI"/>
                <a:cs typeface="Segoe UI"/>
              </a:rPr>
              <a:t> : la transition </a:t>
            </a:r>
            <a:r>
              <a:rPr lang="en-US" sz="100" b="1" i="0" baseline="0" dirty="0" err="1">
                <a:solidFill>
                  <a:schemeClr val="tx1"/>
                </a:solidFill>
                <a:latin typeface="Segoe UI"/>
                <a:cs typeface="Segoe UI"/>
              </a:rPr>
              <a:t>Portes</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permet</a:t>
            </a:r>
            <a:r>
              <a:rPr lang="en-US" sz="100" b="0" i="0" baseline="0" dirty="0">
                <a:solidFill>
                  <a:schemeClr val="tx1"/>
                </a:solidFill>
                <a:latin typeface="Segoe UI"/>
                <a:cs typeface="Segoe UI"/>
              </a:rPr>
              <a:t> de </a:t>
            </a:r>
            <a:r>
              <a:rPr lang="en-US" sz="100" b="0" i="0" baseline="0" dirty="0" err="1">
                <a:solidFill>
                  <a:schemeClr val="tx1"/>
                </a:solidFill>
                <a:latin typeface="Segoe UI"/>
                <a:cs typeface="Segoe UI"/>
              </a:rPr>
              <a:t>mettre</a:t>
            </a:r>
            <a:r>
              <a:rPr lang="en-US" sz="100" b="0" i="0" baseline="0" dirty="0">
                <a:solidFill>
                  <a:schemeClr val="tx1"/>
                </a:solidFill>
                <a:latin typeface="Segoe UI"/>
                <a:cs typeface="Segoe UI"/>
              </a:rPr>
              <a:t> en </a:t>
            </a:r>
            <a:r>
              <a:rPr lang="en-US" sz="100" b="0" i="0" baseline="0" dirty="0" err="1">
                <a:solidFill>
                  <a:schemeClr val="tx1"/>
                </a:solidFill>
                <a:latin typeface="Segoe UI"/>
                <a:cs typeface="Segoe UI"/>
              </a:rPr>
              <a:t>valeur</a:t>
            </a:r>
            <a:r>
              <a:rPr lang="en-US" sz="100" b="0" i="0" baseline="0" dirty="0">
                <a:solidFill>
                  <a:schemeClr val="tx1"/>
                </a:solidFill>
                <a:latin typeface="Segoe UI"/>
                <a:cs typeface="Segoe UI"/>
              </a:rPr>
              <a:t> des sections du </a:t>
            </a:r>
            <a:r>
              <a:rPr lang="en-US" sz="100" b="0" i="0" baseline="0" dirty="0" err="1">
                <a:solidFill>
                  <a:schemeClr val="tx1"/>
                </a:solidFill>
                <a:latin typeface="Segoe UI"/>
                <a:cs typeface="Segoe UI"/>
              </a:rPr>
              <a:t>diaporama</a:t>
            </a:r>
            <a:r>
              <a:rPr lang="en-US" sz="100" b="0" i="0" baseline="0" dirty="0">
                <a:solidFill>
                  <a:schemeClr val="tx1"/>
                </a:solidFill>
                <a:latin typeface="Segoe UI"/>
                <a:cs typeface="Segoe UI"/>
              </a:rPr>
              <a:t>. Elle </a:t>
            </a:r>
            <a:r>
              <a:rPr lang="en-US" sz="100" b="0" i="0" baseline="0" dirty="0" err="1">
                <a:solidFill>
                  <a:schemeClr val="tx1"/>
                </a:solidFill>
                <a:latin typeface="Segoe UI"/>
                <a:cs typeface="Segoe UI"/>
              </a:rPr>
              <a:t>s’applique</a:t>
            </a:r>
            <a:r>
              <a:rPr lang="en-US" sz="100" b="0" i="0" baseline="0" dirty="0">
                <a:solidFill>
                  <a:schemeClr val="tx1"/>
                </a:solidFill>
                <a:latin typeface="Segoe UI"/>
                <a:cs typeface="Segoe UI"/>
              </a:rPr>
              <a:t> à la </a:t>
            </a:r>
            <a:r>
              <a:rPr lang="en-US" sz="100" b="0" i="0" baseline="0" dirty="0" err="1">
                <a:solidFill>
                  <a:schemeClr val="tx1"/>
                </a:solidFill>
                <a:latin typeface="Segoe UI"/>
                <a:cs typeface="Segoe UI"/>
              </a:rPr>
              <a:t>diapositive</a:t>
            </a:r>
            <a:r>
              <a:rPr lang="en-US" sz="100" b="0" i="0" baseline="0" dirty="0">
                <a:solidFill>
                  <a:schemeClr val="tx1"/>
                </a:solidFill>
                <a:latin typeface="Segoe UI"/>
                <a:cs typeface="Segoe UI"/>
              </a:rPr>
              <a:t> </a:t>
            </a:r>
            <a:r>
              <a:rPr lang="en-US" sz="100" b="1" i="0" baseline="0" dirty="0" err="1">
                <a:solidFill>
                  <a:schemeClr val="tx1"/>
                </a:solidFill>
                <a:latin typeface="Segoe UI"/>
                <a:cs typeface="Segoe UI"/>
              </a:rPr>
              <a:t>Contenu</a:t>
            </a:r>
            <a:r>
              <a:rPr lang="en-US" sz="100" b="1" i="0" baseline="0" dirty="0">
                <a:solidFill>
                  <a:schemeClr val="tx1"/>
                </a:solidFill>
                <a:latin typeface="Segoe UI"/>
                <a:cs typeface="Segoe UI"/>
              </a:rPr>
              <a:t> du </a:t>
            </a:r>
            <a:r>
              <a:rPr lang="en-US" sz="100" b="1" i="0" baseline="0" dirty="0" err="1">
                <a:solidFill>
                  <a:schemeClr val="tx1"/>
                </a:solidFill>
                <a:latin typeface="Segoe UI"/>
                <a:cs typeface="Segoe UI"/>
              </a:rPr>
              <a:t>cours</a:t>
            </a:r>
            <a:r>
              <a:rPr lang="en-US" sz="100" b="0" i="0" baseline="0" dirty="0">
                <a:solidFill>
                  <a:schemeClr val="tx1"/>
                </a:solidFill>
                <a:latin typeface="Segoe UI"/>
                <a:cs typeface="Segoe UI"/>
              </a:rPr>
              <a:t>, la </a:t>
            </a:r>
            <a:r>
              <a:rPr lang="en-US" sz="100" b="0" i="0" baseline="0" dirty="0" err="1">
                <a:solidFill>
                  <a:schemeClr val="tx1"/>
                </a:solidFill>
                <a:latin typeface="Segoe UI"/>
                <a:cs typeface="Segoe UI"/>
              </a:rPr>
              <a:t>diapositive</a:t>
            </a:r>
            <a:r>
              <a:rPr lang="en-US" sz="100" b="0" i="0" baseline="0" dirty="0">
                <a:solidFill>
                  <a:schemeClr val="tx1"/>
                </a:solidFill>
                <a:latin typeface="Segoe UI"/>
                <a:cs typeface="Segoe UI"/>
              </a:rPr>
              <a:t> </a:t>
            </a:r>
            <a:r>
              <a:rPr lang="en-US" sz="100" b="1" i="0" baseline="0" dirty="0" err="1">
                <a:solidFill>
                  <a:schemeClr val="tx1"/>
                </a:solidFill>
                <a:latin typeface="Segoe UI"/>
                <a:cs typeface="Segoe UI"/>
              </a:rPr>
              <a:t>Leçon</a:t>
            </a:r>
            <a:r>
              <a:rPr lang="en-US" sz="100" b="0" i="0" baseline="0" dirty="0">
                <a:solidFill>
                  <a:schemeClr val="tx1"/>
                </a:solidFill>
                <a:latin typeface="Segoe UI"/>
                <a:cs typeface="Segoe UI"/>
              </a:rPr>
              <a:t> et la première </a:t>
            </a:r>
            <a:r>
              <a:rPr lang="en-US" sz="100" b="0" i="0" baseline="0" dirty="0" err="1">
                <a:solidFill>
                  <a:schemeClr val="tx1"/>
                </a:solidFill>
                <a:latin typeface="Segoe UI"/>
                <a:cs typeface="Segoe UI"/>
              </a:rPr>
              <a:t>diapositive</a:t>
            </a:r>
            <a:r>
              <a:rPr lang="en-US" sz="100" b="0" i="0" baseline="0" dirty="0">
                <a:solidFill>
                  <a:schemeClr val="tx1"/>
                </a:solidFill>
                <a:latin typeface="Segoe UI"/>
                <a:cs typeface="Segoe UI"/>
              </a:rPr>
              <a:t> de test. </a:t>
            </a:r>
          </a:p>
          <a:p>
            <a:pPr marL="0" algn="l" defTabSz="914400">
              <a:buNone/>
            </a:pPr>
            <a:r>
              <a:rPr lang="en-US" sz="100" b="1" i="0" dirty="0">
                <a:solidFill>
                  <a:schemeClr val="tx1"/>
                </a:solidFill>
                <a:latin typeface="Segoe UI"/>
                <a:cs typeface="Segoe UI"/>
              </a:rPr>
              <a:t>Liens </a:t>
            </a:r>
            <a:r>
              <a:rPr lang="en-US" sz="100" b="1" i="0" dirty="0" err="1">
                <a:solidFill>
                  <a:schemeClr val="tx1"/>
                </a:solidFill>
                <a:latin typeface="Segoe UI"/>
                <a:cs typeface="Segoe UI"/>
              </a:rPr>
              <a:t>vers</a:t>
            </a:r>
            <a:r>
              <a:rPr lang="en-US" sz="100" b="1" i="0" dirty="0">
                <a:solidFill>
                  <a:schemeClr val="tx1"/>
                </a:solidFill>
                <a:latin typeface="Segoe UI"/>
                <a:cs typeface="Segoe UI"/>
              </a:rPr>
              <a:t> la formation en </a:t>
            </a:r>
            <a:r>
              <a:rPr lang="en-US" sz="100" b="1" i="0" dirty="0" err="1">
                <a:solidFill>
                  <a:schemeClr val="tx1"/>
                </a:solidFill>
                <a:latin typeface="Segoe UI"/>
                <a:cs typeface="Segoe UI"/>
              </a:rPr>
              <a:t>ligne</a:t>
            </a:r>
            <a:r>
              <a:rPr lang="en-US" sz="100" b="1" i="0" dirty="0">
                <a:solidFill>
                  <a:schemeClr val="tx1"/>
                </a:solidFill>
                <a:latin typeface="Segoe UI"/>
                <a:cs typeface="Segoe UI"/>
              </a:rPr>
              <a:t> :</a:t>
            </a:r>
            <a:r>
              <a:rPr lang="en-US" sz="100" b="0" i="0" dirty="0">
                <a:solidFill>
                  <a:schemeClr val="tx1"/>
                </a:solidFill>
                <a:latin typeface="Segoe UI"/>
                <a:cs typeface="Segoe UI"/>
              </a:rPr>
              <a:t> le </a:t>
            </a:r>
            <a:r>
              <a:rPr lang="en-US" sz="100" b="0" i="0" dirty="0" err="1">
                <a:solidFill>
                  <a:schemeClr val="tx1"/>
                </a:solidFill>
                <a:latin typeface="Segoe UI"/>
                <a:cs typeface="Segoe UI"/>
              </a:rPr>
              <a:t>modèle</a:t>
            </a:r>
            <a:r>
              <a:rPr lang="en-US" sz="100" b="0" i="0" dirty="0">
                <a:solidFill>
                  <a:schemeClr val="tx1"/>
                </a:solidFill>
                <a:latin typeface="Segoe UI"/>
                <a:cs typeface="Segoe UI"/>
              </a:rPr>
              <a:t> </a:t>
            </a:r>
            <a:r>
              <a:rPr lang="en-US" sz="100" b="0" i="0" dirty="0" err="1">
                <a:solidFill>
                  <a:schemeClr val="tx1"/>
                </a:solidFill>
                <a:latin typeface="Segoe UI"/>
                <a:cs typeface="Segoe UI"/>
              </a:rPr>
              <a:t>contient</a:t>
            </a:r>
            <a:r>
              <a:rPr lang="en-US" sz="100" b="0" i="0" dirty="0">
                <a:solidFill>
                  <a:schemeClr val="tx1"/>
                </a:solidFill>
                <a:latin typeface="Segoe UI"/>
                <a:cs typeface="Segoe UI"/>
              </a:rPr>
              <a:t> des liens </a:t>
            </a:r>
            <a:r>
              <a:rPr lang="en-US" sz="100" b="0" i="0" dirty="0" err="1">
                <a:solidFill>
                  <a:schemeClr val="tx1"/>
                </a:solidFill>
                <a:latin typeface="Segoe UI"/>
                <a:cs typeface="Segoe UI"/>
              </a:rPr>
              <a:t>vers</a:t>
            </a:r>
            <a:r>
              <a:rPr lang="en-US" sz="100" b="0" i="0" dirty="0">
                <a:solidFill>
                  <a:schemeClr val="tx1"/>
                </a:solidFill>
                <a:latin typeface="Segoe UI"/>
                <a:cs typeface="Segoe UI"/>
              </a:rPr>
              <a:t> la version en </a:t>
            </a:r>
            <a:r>
              <a:rPr lang="en-US" sz="100" b="0" i="0" dirty="0" err="1">
                <a:solidFill>
                  <a:schemeClr val="tx1"/>
                </a:solidFill>
                <a:latin typeface="Segoe UI"/>
                <a:cs typeface="Segoe UI"/>
              </a:rPr>
              <a:t>ligne</a:t>
            </a:r>
            <a:r>
              <a:rPr lang="en-US" sz="100" b="0" i="0" dirty="0">
                <a:solidFill>
                  <a:schemeClr val="tx1"/>
                </a:solidFill>
                <a:latin typeface="Segoe UI"/>
                <a:cs typeface="Segoe UI"/>
              </a:rPr>
              <a:t> de </a:t>
            </a:r>
            <a:r>
              <a:rPr lang="en-US" sz="100" b="0" i="0" dirty="0" err="1">
                <a:solidFill>
                  <a:schemeClr val="tx1"/>
                </a:solidFill>
                <a:latin typeface="Segoe UI"/>
                <a:cs typeface="Segoe UI"/>
              </a:rPr>
              <a:t>ce</a:t>
            </a:r>
            <a:r>
              <a:rPr lang="en-US" sz="100" b="0" i="0" dirty="0">
                <a:solidFill>
                  <a:schemeClr val="tx1"/>
                </a:solidFill>
                <a:latin typeface="Segoe UI"/>
                <a:cs typeface="Segoe UI"/>
              </a:rPr>
              <a:t> </a:t>
            </a:r>
            <a:r>
              <a:rPr lang="en-US" sz="100" b="0" i="0" dirty="0" err="1">
                <a:solidFill>
                  <a:schemeClr val="tx1"/>
                </a:solidFill>
                <a:latin typeface="Segoe UI"/>
                <a:cs typeface="Segoe UI"/>
              </a:rPr>
              <a:t>cours</a:t>
            </a:r>
            <a:r>
              <a:rPr lang="en-US" sz="100" b="0" i="0" dirty="0">
                <a:solidFill>
                  <a:schemeClr val="tx1"/>
                </a:solidFill>
                <a:latin typeface="Segoe UI"/>
                <a:cs typeface="Segoe UI"/>
              </a:rPr>
              <a:t>. </a:t>
            </a:r>
            <a:r>
              <a:rPr lang="en-US" sz="100" b="0" i="0" dirty="0" err="1">
                <a:solidFill>
                  <a:schemeClr val="tx1"/>
                </a:solidFill>
                <a:latin typeface="Segoe UI"/>
                <a:cs typeface="Segoe UI"/>
              </a:rPr>
              <a:t>Ces</a:t>
            </a:r>
            <a:r>
              <a:rPr lang="en-US" sz="100" b="0" i="0" dirty="0">
                <a:solidFill>
                  <a:schemeClr val="tx1"/>
                </a:solidFill>
                <a:latin typeface="Segoe UI"/>
                <a:cs typeface="Segoe UI"/>
              </a:rPr>
              <a:t> liens </a:t>
            </a:r>
            <a:r>
              <a:rPr lang="en-US" sz="100" b="0" i="0" dirty="0" err="1">
                <a:solidFill>
                  <a:schemeClr val="tx1"/>
                </a:solidFill>
                <a:latin typeface="Segoe UI"/>
                <a:cs typeface="Segoe UI"/>
              </a:rPr>
              <a:t>vous</a:t>
            </a:r>
            <a:r>
              <a:rPr lang="en-US" sz="100" b="0" i="0" dirty="0">
                <a:solidFill>
                  <a:schemeClr val="tx1"/>
                </a:solidFill>
                <a:latin typeface="Segoe UI"/>
                <a:cs typeface="Segoe UI"/>
              </a:rPr>
              <a:t> </a:t>
            </a:r>
            <a:r>
              <a:rPr lang="en-US" sz="100" b="0" i="0" dirty="0" err="1">
                <a:solidFill>
                  <a:schemeClr val="tx1"/>
                </a:solidFill>
                <a:latin typeface="Segoe UI"/>
                <a:cs typeface="Segoe UI"/>
              </a:rPr>
              <a:t>guident</a:t>
            </a:r>
            <a:r>
              <a:rPr lang="en-US" sz="100" b="0" i="0" dirty="0">
                <a:solidFill>
                  <a:schemeClr val="tx1"/>
                </a:solidFill>
                <a:latin typeface="Segoe UI"/>
                <a:cs typeface="Segoe UI"/>
              </a:rPr>
              <a:t> </a:t>
            </a:r>
            <a:r>
              <a:rPr lang="en-US" sz="100" b="0" i="0" dirty="0" err="1">
                <a:solidFill>
                  <a:schemeClr val="tx1"/>
                </a:solidFill>
                <a:latin typeface="Segoe UI"/>
                <a:cs typeface="Segoe UI"/>
              </a:rPr>
              <a:t>vers</a:t>
            </a:r>
            <a:r>
              <a:rPr lang="en-US" sz="100" b="0" i="0" dirty="0">
                <a:solidFill>
                  <a:schemeClr val="tx1"/>
                </a:solidFill>
                <a:latin typeface="Segoe UI"/>
                <a:cs typeface="Segoe UI"/>
              </a:rPr>
              <a:t> la session </a:t>
            </a:r>
            <a:r>
              <a:rPr lang="en-US" sz="100" b="0" i="0" dirty="0" err="1">
                <a:solidFill>
                  <a:schemeClr val="tx1"/>
                </a:solidFill>
                <a:latin typeface="Segoe UI"/>
                <a:cs typeface="Segoe UI"/>
              </a:rPr>
              <a:t>d’exercices</a:t>
            </a:r>
            <a:r>
              <a:rPr lang="en-US" sz="100" b="0" i="0" dirty="0">
                <a:solidFill>
                  <a:schemeClr val="tx1"/>
                </a:solidFill>
                <a:latin typeface="Segoe UI"/>
                <a:cs typeface="Segoe UI"/>
              </a:rPr>
              <a:t> </a:t>
            </a:r>
            <a:r>
              <a:rPr lang="en-US" sz="100" b="0" i="0" dirty="0" err="1">
                <a:solidFill>
                  <a:schemeClr val="tx1"/>
                </a:solidFill>
                <a:latin typeface="Segoe UI"/>
                <a:cs typeface="Segoe UI"/>
              </a:rPr>
              <a:t>pratiques</a:t>
            </a:r>
            <a:r>
              <a:rPr lang="en-US" sz="100" b="0" i="0" dirty="0">
                <a:solidFill>
                  <a:schemeClr val="tx1"/>
                </a:solidFill>
                <a:latin typeface="Segoe UI"/>
                <a:cs typeface="Segoe UI"/>
              </a:rPr>
              <a:t> de </a:t>
            </a:r>
            <a:r>
              <a:rPr lang="en-US" sz="100" b="0" i="0" dirty="0" err="1">
                <a:solidFill>
                  <a:schemeClr val="tx1"/>
                </a:solidFill>
                <a:latin typeface="Segoe UI"/>
                <a:cs typeface="Segoe UI"/>
              </a:rPr>
              <a:t>chaque</a:t>
            </a:r>
            <a:r>
              <a:rPr lang="en-US" sz="100" b="0" i="0" dirty="0">
                <a:solidFill>
                  <a:schemeClr val="tx1"/>
                </a:solidFill>
                <a:latin typeface="Segoe UI"/>
                <a:cs typeface="Segoe UI"/>
              </a:rPr>
              <a:t> </a:t>
            </a:r>
            <a:r>
              <a:rPr lang="en-US" sz="100" b="0" i="0" dirty="0" err="1">
                <a:solidFill>
                  <a:schemeClr val="tx1"/>
                </a:solidFill>
                <a:latin typeface="Segoe UI"/>
                <a:cs typeface="Segoe UI"/>
              </a:rPr>
              <a:t>leçon</a:t>
            </a:r>
            <a:r>
              <a:rPr lang="en-US" sz="100" b="0" i="0" dirty="0">
                <a:solidFill>
                  <a:schemeClr val="tx1"/>
                </a:solidFill>
                <a:latin typeface="Segoe UI"/>
                <a:cs typeface="Segoe UI"/>
              </a:rPr>
              <a:t> et </a:t>
            </a:r>
            <a:r>
              <a:rPr lang="en-US" sz="100" b="0" i="0" dirty="0" err="1">
                <a:solidFill>
                  <a:schemeClr val="tx1"/>
                </a:solidFill>
                <a:latin typeface="Segoe UI"/>
                <a:cs typeface="Segoe UI"/>
              </a:rPr>
              <a:t>vers</a:t>
            </a:r>
            <a:r>
              <a:rPr lang="en-US" sz="100" b="0" i="0" dirty="0">
                <a:solidFill>
                  <a:schemeClr val="tx1"/>
                </a:solidFill>
                <a:latin typeface="Segoe UI"/>
                <a:cs typeface="Segoe UI"/>
              </a:rPr>
              <a:t> </a:t>
            </a:r>
            <a:r>
              <a:rPr lang="en-US" sz="100" b="0" i="0" dirty="0" err="1">
                <a:solidFill>
                  <a:schemeClr val="tx1"/>
                </a:solidFill>
                <a:latin typeface="Segoe UI"/>
                <a:cs typeface="Segoe UI"/>
              </a:rPr>
              <a:t>l’Aide-mémoire</a:t>
            </a:r>
            <a:r>
              <a:rPr lang="en-US" sz="100" b="0" i="0" dirty="0">
                <a:solidFill>
                  <a:schemeClr val="tx1"/>
                </a:solidFill>
                <a:latin typeface="Segoe UI"/>
                <a:cs typeface="Segoe UI"/>
              </a:rPr>
              <a:t> </a:t>
            </a:r>
            <a:r>
              <a:rPr lang="en-US" sz="100" b="0" i="0" dirty="0" err="1">
                <a:solidFill>
                  <a:schemeClr val="tx1"/>
                </a:solidFill>
                <a:latin typeface="Segoe UI"/>
                <a:cs typeface="Segoe UI"/>
              </a:rPr>
              <a:t>publié</a:t>
            </a:r>
            <a:r>
              <a:rPr lang="en-US" sz="100" b="0" i="0" dirty="0">
                <a:solidFill>
                  <a:schemeClr val="tx1"/>
                </a:solidFill>
                <a:latin typeface="Segoe UI"/>
                <a:cs typeface="Segoe UI"/>
              </a:rPr>
              <a:t> pour </a:t>
            </a:r>
            <a:r>
              <a:rPr lang="en-US" sz="100" b="0" i="0" dirty="0" err="1">
                <a:solidFill>
                  <a:schemeClr val="tx1"/>
                </a:solidFill>
                <a:latin typeface="Segoe UI"/>
                <a:cs typeface="Segoe UI"/>
              </a:rPr>
              <a:t>ce</a:t>
            </a:r>
            <a:r>
              <a:rPr lang="en-US" sz="100" b="0" i="0" dirty="0">
                <a:solidFill>
                  <a:schemeClr val="tx1"/>
                </a:solidFill>
                <a:latin typeface="Segoe UI"/>
                <a:cs typeface="Segoe UI"/>
              </a:rPr>
              <a:t> </a:t>
            </a:r>
            <a:r>
              <a:rPr lang="en-US" sz="100" b="0" i="0" dirty="0" err="1">
                <a:solidFill>
                  <a:schemeClr val="tx1"/>
                </a:solidFill>
                <a:latin typeface="Segoe UI"/>
                <a:cs typeface="Segoe UI"/>
              </a:rPr>
              <a:t>cours</a:t>
            </a:r>
            <a:r>
              <a:rPr lang="en-US" sz="100" b="0" i="0" dirty="0">
                <a:solidFill>
                  <a:schemeClr val="tx1"/>
                </a:solidFill>
                <a:latin typeface="Segoe UI"/>
                <a:cs typeface="Segoe UI"/>
              </a:rPr>
              <a:t>. </a:t>
            </a:r>
            <a:r>
              <a:rPr lang="en-US" sz="100" b="1" i="0" dirty="0">
                <a:solidFill>
                  <a:schemeClr val="tx1"/>
                </a:solidFill>
                <a:latin typeface="Segoe UI"/>
                <a:cs typeface="Segoe UI"/>
              </a:rPr>
              <a:t>Remarque :</a:t>
            </a:r>
            <a:r>
              <a:rPr lang="en-US" sz="100" b="0" i="0" dirty="0">
                <a:solidFill>
                  <a:schemeClr val="tx1"/>
                </a:solidFill>
                <a:latin typeface="Segoe UI"/>
                <a:cs typeface="Segoe UI"/>
              </a:rPr>
              <a:t> </a:t>
            </a:r>
            <a:r>
              <a:rPr lang="en-US" sz="100" b="0" i="0" baseline="0" dirty="0">
                <a:solidFill>
                  <a:schemeClr val="tx1"/>
                </a:solidFill>
                <a:latin typeface="Segoe UI"/>
                <a:cs typeface="Segoe UI"/>
              </a:rPr>
              <a:t>Word</a:t>
            </a:r>
            <a:r>
              <a:rPr lang="en-US" sz="100" b="0" i="0" dirty="0">
                <a:solidFill>
                  <a:schemeClr val="tx1"/>
                </a:solidFill>
                <a:latin typeface="Segoe UI"/>
                <a:cs typeface="Segoe UI"/>
              </a:rPr>
              <a:t> 2010 </a:t>
            </a:r>
            <a:r>
              <a:rPr lang="en-US" sz="100" b="0" i="0" dirty="0" err="1">
                <a:solidFill>
                  <a:schemeClr val="tx1"/>
                </a:solidFill>
                <a:latin typeface="Segoe UI"/>
                <a:cs typeface="Segoe UI"/>
              </a:rPr>
              <a:t>doit</a:t>
            </a:r>
            <a:r>
              <a:rPr lang="en-US" sz="100" b="0" i="0" dirty="0">
                <a:solidFill>
                  <a:schemeClr val="tx1"/>
                </a:solidFill>
                <a:latin typeface="Segoe UI"/>
                <a:cs typeface="Segoe UI"/>
              </a:rPr>
              <a:t> </a:t>
            </a:r>
            <a:r>
              <a:rPr lang="en-US" sz="100" b="0" i="0" dirty="0" err="1">
                <a:solidFill>
                  <a:schemeClr val="tx1"/>
                </a:solidFill>
                <a:latin typeface="Segoe UI"/>
                <a:cs typeface="Segoe UI"/>
              </a:rPr>
              <a:t>être</a:t>
            </a:r>
            <a:r>
              <a:rPr lang="en-US" sz="100" b="0" i="0" dirty="0">
                <a:solidFill>
                  <a:schemeClr val="tx1"/>
                </a:solidFill>
                <a:latin typeface="Segoe UI"/>
                <a:cs typeface="Segoe UI"/>
              </a:rPr>
              <a:t> </a:t>
            </a:r>
            <a:r>
              <a:rPr lang="en-US" sz="100" b="0" i="0" dirty="0" err="1">
                <a:solidFill>
                  <a:schemeClr val="tx1"/>
                </a:solidFill>
                <a:latin typeface="Segoe UI"/>
                <a:cs typeface="Segoe UI"/>
              </a:rPr>
              <a:t>installé</a:t>
            </a:r>
            <a:r>
              <a:rPr lang="en-US" sz="100" b="0" i="0" dirty="0">
                <a:solidFill>
                  <a:schemeClr val="tx1"/>
                </a:solidFill>
                <a:latin typeface="Segoe UI"/>
                <a:cs typeface="Segoe UI"/>
              </a:rPr>
              <a:t> </a:t>
            </a:r>
            <a:r>
              <a:rPr lang="en-US" sz="100" b="0" i="0" dirty="0" err="1">
                <a:solidFill>
                  <a:schemeClr val="tx1"/>
                </a:solidFill>
                <a:latin typeface="Segoe UI"/>
                <a:cs typeface="Segoe UI"/>
              </a:rPr>
              <a:t>sur</a:t>
            </a:r>
            <a:r>
              <a:rPr lang="en-US" sz="100" b="0" i="0" dirty="0">
                <a:solidFill>
                  <a:schemeClr val="tx1"/>
                </a:solidFill>
                <a:latin typeface="Segoe UI"/>
                <a:cs typeface="Segoe UI"/>
              </a:rPr>
              <a:t> </a:t>
            </a:r>
            <a:r>
              <a:rPr lang="en-US" sz="100" b="0" i="0" dirty="0" err="1">
                <a:solidFill>
                  <a:schemeClr val="tx1"/>
                </a:solidFill>
                <a:latin typeface="Segoe UI"/>
                <a:cs typeface="Segoe UI"/>
              </a:rPr>
              <a:t>votre</a:t>
            </a:r>
            <a:r>
              <a:rPr lang="en-US" sz="100" b="0" i="0" dirty="0">
                <a:solidFill>
                  <a:schemeClr val="tx1"/>
                </a:solidFill>
                <a:latin typeface="Segoe UI"/>
                <a:cs typeface="Segoe UI"/>
              </a:rPr>
              <a:t> </a:t>
            </a:r>
            <a:r>
              <a:rPr lang="en-US" sz="100" b="0" i="0" dirty="0" err="1">
                <a:solidFill>
                  <a:schemeClr val="tx1"/>
                </a:solidFill>
                <a:latin typeface="Segoe UI"/>
                <a:cs typeface="Segoe UI"/>
              </a:rPr>
              <a:t>ordinateur</a:t>
            </a:r>
            <a:r>
              <a:rPr lang="en-US" sz="100" b="0" i="0" dirty="0">
                <a:solidFill>
                  <a:schemeClr val="tx1"/>
                </a:solidFill>
                <a:latin typeface="Segoe UI"/>
                <a:cs typeface="Segoe UI"/>
              </a:rPr>
              <a:t> pour </a:t>
            </a:r>
            <a:r>
              <a:rPr lang="en-US" sz="100" b="0" i="0" dirty="0" err="1">
                <a:solidFill>
                  <a:schemeClr val="tx1"/>
                </a:solidFill>
                <a:latin typeface="Segoe UI"/>
                <a:cs typeface="Segoe UI"/>
              </a:rPr>
              <a:t>visualiser</a:t>
            </a:r>
            <a:r>
              <a:rPr lang="en-US" sz="100" b="0" i="0" dirty="0">
                <a:solidFill>
                  <a:schemeClr val="tx1"/>
                </a:solidFill>
                <a:latin typeface="Segoe UI"/>
                <a:cs typeface="Segoe UI"/>
              </a:rPr>
              <a:t> la session </a:t>
            </a:r>
            <a:r>
              <a:rPr lang="en-US" sz="100" b="0" i="0" dirty="0" err="1">
                <a:solidFill>
                  <a:schemeClr val="tx1"/>
                </a:solidFill>
                <a:latin typeface="Segoe UI"/>
                <a:cs typeface="Segoe UI"/>
              </a:rPr>
              <a:t>d’exercices</a:t>
            </a:r>
            <a:r>
              <a:rPr lang="en-US" sz="100" b="0" i="0" dirty="0">
                <a:solidFill>
                  <a:schemeClr val="tx1"/>
                </a:solidFill>
                <a:latin typeface="Segoe UI"/>
                <a:cs typeface="Segoe UI"/>
              </a:rPr>
              <a:t> </a:t>
            </a:r>
            <a:r>
              <a:rPr lang="en-US" sz="100" b="0" i="0" dirty="0" err="1">
                <a:solidFill>
                  <a:schemeClr val="tx1"/>
                </a:solidFill>
                <a:latin typeface="Segoe UI"/>
                <a:cs typeface="Segoe UI"/>
              </a:rPr>
              <a:t>pratiques</a:t>
            </a:r>
            <a:r>
              <a:rPr lang="en-US" sz="100" b="0" i="0" dirty="0">
                <a:solidFill>
                  <a:schemeClr val="tx1"/>
                </a:solidFill>
                <a:latin typeface="Segoe UI"/>
                <a:cs typeface="Segoe UI"/>
              </a:rPr>
              <a:t>. Si </a:t>
            </a:r>
            <a:r>
              <a:rPr lang="en-US" sz="100" b="0" i="0" dirty="0" err="1">
                <a:solidFill>
                  <a:schemeClr val="tx1"/>
                </a:solidFill>
                <a:latin typeface="Segoe UI"/>
                <a:cs typeface="Segoe UI"/>
              </a:rPr>
              <a:t>vous</a:t>
            </a:r>
            <a:r>
              <a:rPr lang="en-US" sz="100" b="0" i="0" dirty="0">
                <a:solidFill>
                  <a:schemeClr val="tx1"/>
                </a:solidFill>
                <a:latin typeface="Segoe UI"/>
                <a:cs typeface="Segoe UI"/>
              </a:rPr>
              <a:t> </a:t>
            </a:r>
            <a:r>
              <a:rPr lang="en-US" sz="100" b="0" i="0" dirty="0" err="1">
                <a:solidFill>
                  <a:schemeClr val="tx1"/>
                </a:solidFill>
                <a:latin typeface="Segoe UI"/>
                <a:cs typeface="Segoe UI"/>
              </a:rPr>
              <a:t>n’avez</a:t>
            </a:r>
            <a:r>
              <a:rPr lang="en-US" sz="100" b="0" i="0" dirty="0">
                <a:solidFill>
                  <a:schemeClr val="tx1"/>
                </a:solidFill>
                <a:latin typeface="Segoe UI"/>
                <a:cs typeface="Segoe UI"/>
              </a:rPr>
              <a:t> pas Word 2010, </a:t>
            </a:r>
            <a:r>
              <a:rPr lang="en-US" sz="100" b="0" i="0" dirty="0" err="1">
                <a:solidFill>
                  <a:schemeClr val="tx1"/>
                </a:solidFill>
                <a:latin typeface="Segoe UI"/>
                <a:cs typeface="Segoe UI"/>
              </a:rPr>
              <a:t>vous</a:t>
            </a:r>
            <a:r>
              <a:rPr lang="en-US" sz="100" b="0" i="0" dirty="0">
                <a:solidFill>
                  <a:schemeClr val="tx1"/>
                </a:solidFill>
                <a:latin typeface="Segoe UI"/>
                <a:cs typeface="Segoe UI"/>
              </a:rPr>
              <a:t> ne </a:t>
            </a:r>
            <a:r>
              <a:rPr lang="en-US" sz="100" b="0" i="0" dirty="0" err="1">
                <a:solidFill>
                  <a:schemeClr val="tx1"/>
                </a:solidFill>
                <a:latin typeface="Segoe UI"/>
                <a:cs typeface="Segoe UI"/>
              </a:rPr>
              <a:t>pourrez</a:t>
            </a:r>
            <a:r>
              <a:rPr lang="en-US" sz="100" b="0" i="0" dirty="0">
                <a:solidFill>
                  <a:schemeClr val="tx1"/>
                </a:solidFill>
                <a:latin typeface="Segoe UI"/>
                <a:cs typeface="Segoe UI"/>
              </a:rPr>
              <a:t> pas </a:t>
            </a:r>
            <a:r>
              <a:rPr lang="en-US" sz="100" b="0" i="0" dirty="0" err="1">
                <a:solidFill>
                  <a:schemeClr val="tx1"/>
                </a:solidFill>
                <a:latin typeface="Segoe UI"/>
                <a:cs typeface="Segoe UI"/>
              </a:rPr>
              <a:t>accéder</a:t>
            </a:r>
            <a:r>
              <a:rPr lang="en-US" sz="100" b="0" i="0" dirty="0">
                <a:solidFill>
                  <a:schemeClr val="tx1"/>
                </a:solidFill>
                <a:latin typeface="Segoe UI"/>
                <a:cs typeface="Segoe UI"/>
              </a:rPr>
              <a:t> aux instructions des </a:t>
            </a:r>
            <a:r>
              <a:rPr lang="en-US" sz="100" b="0" i="0" dirty="0" err="1">
                <a:solidFill>
                  <a:schemeClr val="tx1"/>
                </a:solidFill>
                <a:latin typeface="Segoe UI"/>
                <a:cs typeface="Segoe UI"/>
              </a:rPr>
              <a:t>exercices</a:t>
            </a:r>
            <a:r>
              <a:rPr lang="en-US" sz="100" b="0" i="0" dirty="0">
                <a:solidFill>
                  <a:schemeClr val="tx1"/>
                </a:solidFill>
                <a:latin typeface="Segoe UI"/>
                <a:cs typeface="Segoe UI"/>
              </a:rPr>
              <a:t>. </a:t>
            </a:r>
          </a:p>
          <a:p>
            <a:pPr marL="0" algn="l" defTabSz="914400">
              <a:buNone/>
            </a:pPr>
            <a:r>
              <a:rPr lang="en-US" sz="100" b="1" i="0" dirty="0">
                <a:solidFill>
                  <a:schemeClr val="tx1"/>
                </a:solidFill>
                <a:latin typeface="Segoe UI"/>
                <a:cs typeface="Segoe UI"/>
              </a:rPr>
              <a:t>En-</a:t>
            </a:r>
            <a:r>
              <a:rPr lang="en-US" sz="100" b="1" i="0" dirty="0" err="1">
                <a:solidFill>
                  <a:schemeClr val="tx1"/>
                </a:solidFill>
                <a:latin typeface="Segoe UI"/>
                <a:cs typeface="Segoe UI"/>
              </a:rPr>
              <a:t>têtes</a:t>
            </a:r>
            <a:r>
              <a:rPr lang="en-US" sz="100" b="1" i="0" dirty="0">
                <a:solidFill>
                  <a:schemeClr val="tx1"/>
                </a:solidFill>
                <a:latin typeface="Segoe UI"/>
                <a:cs typeface="Segoe UI"/>
              </a:rPr>
              <a:t> et </a:t>
            </a:r>
            <a:r>
              <a:rPr lang="en-US" sz="100" b="1" i="0" dirty="0" err="1">
                <a:solidFill>
                  <a:schemeClr val="tx1"/>
                </a:solidFill>
                <a:latin typeface="Segoe UI"/>
                <a:cs typeface="Segoe UI"/>
              </a:rPr>
              <a:t>pieds</a:t>
            </a:r>
            <a:r>
              <a:rPr lang="en-US" sz="100" b="1" i="0" dirty="0">
                <a:solidFill>
                  <a:schemeClr val="tx1"/>
                </a:solidFill>
                <a:latin typeface="Segoe UI"/>
                <a:cs typeface="Segoe UI"/>
              </a:rPr>
              <a:t> de page :</a:t>
            </a:r>
            <a:r>
              <a:rPr lang="en-US" sz="100" b="0" i="0" dirty="0">
                <a:solidFill>
                  <a:schemeClr val="tx1"/>
                </a:solidFill>
                <a:latin typeface="Segoe UI"/>
                <a:cs typeface="Segoe UI"/>
              </a:rPr>
              <a:t> le </a:t>
            </a:r>
            <a:r>
              <a:rPr lang="en-US" sz="100" b="0" i="0" dirty="0" err="1">
                <a:solidFill>
                  <a:schemeClr val="tx1"/>
                </a:solidFill>
                <a:latin typeface="Segoe UI"/>
                <a:cs typeface="Segoe UI"/>
              </a:rPr>
              <a:t>modèle</a:t>
            </a:r>
            <a:r>
              <a:rPr lang="en-US" sz="100" b="0" i="0" dirty="0">
                <a:solidFill>
                  <a:schemeClr val="tx1"/>
                </a:solidFill>
                <a:latin typeface="Segoe UI"/>
                <a:cs typeface="Segoe UI"/>
              </a:rPr>
              <a:t> </a:t>
            </a:r>
            <a:r>
              <a:rPr lang="en-US" sz="100" b="0" i="0" dirty="0" err="1">
                <a:solidFill>
                  <a:schemeClr val="tx1"/>
                </a:solidFill>
                <a:latin typeface="Segoe UI"/>
                <a:cs typeface="Segoe UI"/>
              </a:rPr>
              <a:t>contient</a:t>
            </a:r>
            <a:r>
              <a:rPr lang="en-US" sz="100" b="0" i="0" dirty="0">
                <a:solidFill>
                  <a:schemeClr val="tx1"/>
                </a:solidFill>
                <a:latin typeface="Segoe UI"/>
                <a:cs typeface="Segoe UI"/>
              </a:rPr>
              <a:t> un en-</a:t>
            </a:r>
            <a:r>
              <a:rPr lang="en-US" sz="100" b="0" i="0" dirty="0" err="1">
                <a:solidFill>
                  <a:schemeClr val="tx1"/>
                </a:solidFill>
                <a:latin typeface="Segoe UI"/>
                <a:cs typeface="Segoe UI"/>
              </a:rPr>
              <a:t>tête</a:t>
            </a:r>
            <a:r>
              <a:rPr lang="en-US" sz="100" b="0" i="0" dirty="0">
                <a:solidFill>
                  <a:schemeClr val="tx1"/>
                </a:solidFill>
                <a:latin typeface="Segoe UI"/>
                <a:cs typeface="Segoe UI"/>
              </a:rPr>
              <a:t> avec le </a:t>
            </a:r>
            <a:r>
              <a:rPr lang="en-US" sz="100" b="0" i="0" dirty="0" err="1">
                <a:solidFill>
                  <a:schemeClr val="tx1"/>
                </a:solidFill>
                <a:latin typeface="Segoe UI"/>
                <a:cs typeface="Segoe UI"/>
              </a:rPr>
              <a:t>titre</a:t>
            </a:r>
            <a:r>
              <a:rPr lang="en-US" sz="100" b="0" i="0" dirty="0">
                <a:solidFill>
                  <a:schemeClr val="tx1"/>
                </a:solidFill>
                <a:latin typeface="Segoe UI"/>
                <a:cs typeface="Segoe UI"/>
              </a:rPr>
              <a:t> du </a:t>
            </a:r>
            <a:r>
              <a:rPr lang="en-US" sz="100" b="0" i="0" dirty="0" err="1">
                <a:solidFill>
                  <a:schemeClr val="tx1"/>
                </a:solidFill>
                <a:latin typeface="Segoe UI"/>
                <a:cs typeface="Segoe UI"/>
              </a:rPr>
              <a:t>cours</a:t>
            </a:r>
            <a:r>
              <a:rPr lang="en-US" sz="100" b="0" i="0" dirty="0">
                <a:solidFill>
                  <a:schemeClr val="tx1"/>
                </a:solidFill>
                <a:latin typeface="Segoe UI"/>
                <a:cs typeface="Segoe UI"/>
              </a:rPr>
              <a:t>. Pour </a:t>
            </a:r>
            <a:r>
              <a:rPr lang="en-US" sz="100" b="0" i="0" dirty="0" err="1">
                <a:solidFill>
                  <a:schemeClr val="tx1"/>
                </a:solidFill>
                <a:latin typeface="Segoe UI"/>
                <a:cs typeface="Segoe UI"/>
              </a:rPr>
              <a:t>ajouter</a:t>
            </a:r>
            <a:r>
              <a:rPr lang="en-US" sz="100" b="0" i="0" dirty="0">
                <a:solidFill>
                  <a:schemeClr val="tx1"/>
                </a:solidFill>
                <a:latin typeface="Segoe UI"/>
                <a:cs typeface="Segoe UI"/>
              </a:rPr>
              <a:t> des en-</a:t>
            </a:r>
            <a:r>
              <a:rPr lang="en-US" sz="100" b="0" i="0" dirty="0" err="1">
                <a:solidFill>
                  <a:schemeClr val="tx1"/>
                </a:solidFill>
                <a:latin typeface="Segoe UI"/>
                <a:cs typeface="Segoe UI"/>
              </a:rPr>
              <a:t>têtes</a:t>
            </a:r>
            <a:r>
              <a:rPr lang="en-US" sz="100" b="0" i="0" dirty="0">
                <a:solidFill>
                  <a:schemeClr val="tx1"/>
                </a:solidFill>
                <a:latin typeface="Segoe UI"/>
                <a:cs typeface="Segoe UI"/>
              </a:rPr>
              <a:t> </a:t>
            </a:r>
            <a:r>
              <a:rPr lang="en-US" sz="100" b="0" i="0" dirty="0" err="1">
                <a:solidFill>
                  <a:schemeClr val="tx1"/>
                </a:solidFill>
                <a:latin typeface="Segoe UI"/>
                <a:cs typeface="Segoe UI"/>
              </a:rPr>
              <a:t>contenant</a:t>
            </a:r>
            <a:r>
              <a:rPr lang="en-US" sz="100" b="0" i="0" dirty="0">
                <a:solidFill>
                  <a:schemeClr val="tx1"/>
                </a:solidFill>
                <a:latin typeface="Segoe UI"/>
                <a:cs typeface="Segoe UI"/>
              </a:rPr>
              <a:t> des dates </a:t>
            </a:r>
            <a:r>
              <a:rPr lang="en-US" sz="100" b="0" i="0" dirty="0" err="1">
                <a:solidFill>
                  <a:schemeClr val="tx1"/>
                </a:solidFill>
                <a:latin typeface="Segoe UI"/>
                <a:cs typeface="Segoe UI"/>
              </a:rPr>
              <a:t>ou</a:t>
            </a:r>
            <a:r>
              <a:rPr lang="en-US" sz="100" b="0" i="0" dirty="0">
                <a:solidFill>
                  <a:schemeClr val="tx1"/>
                </a:solidFill>
                <a:latin typeface="Segoe UI"/>
                <a:cs typeface="Segoe UI"/>
              </a:rPr>
              <a:t> des </a:t>
            </a:r>
            <a:r>
              <a:rPr lang="en-US" sz="100" b="0" i="0" dirty="0" err="1">
                <a:solidFill>
                  <a:schemeClr val="tx1"/>
                </a:solidFill>
                <a:latin typeface="Segoe UI"/>
                <a:cs typeface="Segoe UI"/>
              </a:rPr>
              <a:t>numéros</a:t>
            </a:r>
            <a:r>
              <a:rPr lang="en-US" sz="100" b="0" i="0" dirty="0">
                <a:solidFill>
                  <a:schemeClr val="tx1"/>
                </a:solidFill>
                <a:latin typeface="Segoe UI"/>
                <a:cs typeface="Segoe UI"/>
              </a:rPr>
              <a:t> de pages,</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cliquez</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sur</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l’onglet</a:t>
            </a:r>
            <a:r>
              <a:rPr lang="en-US" sz="100" b="0" i="0" baseline="0" dirty="0">
                <a:solidFill>
                  <a:schemeClr val="tx1"/>
                </a:solidFill>
                <a:latin typeface="Segoe UI"/>
                <a:cs typeface="Segoe UI"/>
              </a:rPr>
              <a:t> </a:t>
            </a:r>
            <a:r>
              <a:rPr lang="en-US" sz="100" b="1" i="0" baseline="0" dirty="0">
                <a:solidFill>
                  <a:schemeClr val="tx1"/>
                </a:solidFill>
                <a:latin typeface="Segoe UI"/>
                <a:cs typeface="Segoe UI"/>
              </a:rPr>
              <a:t>Insertion</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puis</a:t>
            </a:r>
            <a:r>
              <a:rPr lang="en-US" sz="100" b="0" i="0" baseline="0" dirty="0">
                <a:solidFill>
                  <a:schemeClr val="tx1"/>
                </a:solidFill>
                <a:latin typeface="Segoe UI"/>
                <a:cs typeface="Segoe UI"/>
              </a:rPr>
              <a:t> </a:t>
            </a:r>
            <a:r>
              <a:rPr lang="en-US" sz="100" b="0" i="0" baseline="0" dirty="0" err="1">
                <a:solidFill>
                  <a:schemeClr val="tx1"/>
                </a:solidFill>
                <a:latin typeface="Segoe UI"/>
                <a:cs typeface="Segoe UI"/>
              </a:rPr>
              <a:t>sur</a:t>
            </a:r>
            <a:r>
              <a:rPr lang="en-US" sz="100" b="0" i="0" baseline="0" dirty="0">
                <a:solidFill>
                  <a:schemeClr val="tx1"/>
                </a:solidFill>
                <a:latin typeface="Segoe UI"/>
                <a:cs typeface="Segoe UI"/>
              </a:rPr>
              <a:t> </a:t>
            </a:r>
            <a:r>
              <a:rPr lang="en-US" sz="100" b="1" i="0" baseline="0" dirty="0">
                <a:solidFill>
                  <a:schemeClr val="tx1"/>
                </a:solidFill>
                <a:latin typeface="Segoe UI"/>
                <a:cs typeface="Segoe UI"/>
              </a:rPr>
              <a:t>En-</a:t>
            </a:r>
            <a:r>
              <a:rPr lang="en-US" sz="100" b="1" i="0" baseline="0" dirty="0" err="1">
                <a:solidFill>
                  <a:schemeClr val="tx1"/>
                </a:solidFill>
                <a:latin typeface="Segoe UI"/>
                <a:cs typeface="Segoe UI"/>
              </a:rPr>
              <a:t>tête</a:t>
            </a:r>
            <a:r>
              <a:rPr lang="en-US" sz="100" b="1" i="0" baseline="0" dirty="0">
                <a:solidFill>
                  <a:schemeClr val="tx1"/>
                </a:solidFill>
                <a:latin typeface="Segoe UI"/>
                <a:cs typeface="Segoe UI"/>
              </a:rPr>
              <a:t> et pied de page</a:t>
            </a:r>
            <a:r>
              <a:rPr lang="en-US" sz="100" b="0" i="0" baseline="0" dirty="0">
                <a:solidFill>
                  <a:schemeClr val="tx1"/>
                </a:solidFill>
                <a:latin typeface="Segoe UI"/>
                <a:cs typeface="Segoe UI"/>
              </a:rPr>
              <a:t>. </a:t>
            </a:r>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38</a:t>
            </a:fld>
            <a:endParaRPr lang="en-US" sz="1200" b="0" i="0">
              <a:latin typeface="Calibri"/>
              <a:ea typeface="+mn-ea"/>
              <a:cs typeface="+mn-cs"/>
            </a:endParaRPr>
          </a:p>
        </p:txBody>
      </p:sp>
    </p:spTree>
    <p:extLst>
      <p:ext uri="{BB962C8B-B14F-4D97-AF65-F5344CB8AC3E}">
        <p14:creationId xmlns:p14="http://schemas.microsoft.com/office/powerpoint/2010/main" val="653721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4</a:t>
            </a:fld>
            <a:endParaRPr lang="en-US" sz="1200" b="0" i="0">
              <a:latin typeface="Calibri"/>
              <a:ea typeface="+mn-ea"/>
              <a:cs typeface="+mn-cs"/>
            </a:endParaRPr>
          </a:p>
        </p:txBody>
      </p:sp>
    </p:spTree>
    <p:extLst>
      <p:ext uri="{BB962C8B-B14F-4D97-AF65-F5344CB8AC3E}">
        <p14:creationId xmlns:p14="http://schemas.microsoft.com/office/powerpoint/2010/main" val="2117411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5</a:t>
            </a:fld>
            <a:endParaRPr lang="en-US" sz="1200" b="0" i="0">
              <a:latin typeface="Calibri"/>
              <a:ea typeface="+mn-ea"/>
              <a:cs typeface="+mn-cs"/>
            </a:endParaRPr>
          </a:p>
        </p:txBody>
      </p:sp>
    </p:spTree>
    <p:extLst>
      <p:ext uri="{BB962C8B-B14F-4D97-AF65-F5344CB8AC3E}">
        <p14:creationId xmlns:p14="http://schemas.microsoft.com/office/powerpoint/2010/main" val="2117411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6</a:t>
            </a:fld>
            <a:endParaRPr lang="en-US" sz="1200" b="0" i="0">
              <a:latin typeface="Calibri"/>
              <a:ea typeface="+mn-ea"/>
              <a:cs typeface="+mn-cs"/>
            </a:endParaRPr>
          </a:p>
        </p:txBody>
      </p:sp>
    </p:spTree>
    <p:extLst>
      <p:ext uri="{BB962C8B-B14F-4D97-AF65-F5344CB8AC3E}">
        <p14:creationId xmlns:p14="http://schemas.microsoft.com/office/powerpoint/2010/main" val="21174115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7</a:t>
            </a:fld>
            <a:endParaRPr lang="en-US" sz="1200" b="0" i="0">
              <a:latin typeface="Calibri"/>
              <a:ea typeface="+mn-ea"/>
              <a:cs typeface="+mn-cs"/>
            </a:endParaRPr>
          </a:p>
        </p:txBody>
      </p:sp>
    </p:spTree>
    <p:extLst>
      <p:ext uri="{BB962C8B-B14F-4D97-AF65-F5344CB8AC3E}">
        <p14:creationId xmlns:p14="http://schemas.microsoft.com/office/powerpoint/2010/main" val="2117411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8</a:t>
            </a:fld>
            <a:endParaRPr lang="en-US" sz="1200" b="0" i="0">
              <a:latin typeface="Calibri"/>
              <a:ea typeface="+mn-ea"/>
              <a:cs typeface="+mn-cs"/>
            </a:endParaRPr>
          </a:p>
        </p:txBody>
      </p:sp>
    </p:spTree>
    <p:extLst>
      <p:ext uri="{BB962C8B-B14F-4D97-AF65-F5344CB8AC3E}">
        <p14:creationId xmlns:p14="http://schemas.microsoft.com/office/powerpoint/2010/main" val="2216915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9</a:t>
            </a:fld>
            <a:endParaRPr lang="en-US" sz="1200" b="0" i="0">
              <a:latin typeface="Calibri"/>
              <a:ea typeface="+mn-ea"/>
              <a:cs typeface="+mn-cs"/>
            </a:endParaRPr>
          </a:p>
        </p:txBody>
      </p:sp>
    </p:spTree>
    <p:extLst>
      <p:ext uri="{BB962C8B-B14F-4D97-AF65-F5344CB8AC3E}">
        <p14:creationId xmlns:p14="http://schemas.microsoft.com/office/powerpoint/2010/main" val="25243908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0" y="3200400"/>
            <a:ext cx="5105400" cy="1470025"/>
          </a:xfrm>
        </p:spPr>
        <p:txBody>
          <a:bodyPr>
            <a:normAutofit/>
          </a:bodyPr>
          <a:lstStyle>
            <a:lvl1pPr algn="l">
              <a:defRPr sz="3600">
                <a:latin typeface="Segoe Light"/>
              </a:defRPr>
            </a:lvl1pPr>
          </a:lstStyle>
          <a:p>
            <a:endParaRPr lang="en-US" dirty="0"/>
          </a:p>
        </p:txBody>
      </p:sp>
      <p:sp>
        <p:nvSpPr>
          <p:cNvPr id="3" name="Subtitle 2"/>
          <p:cNvSpPr>
            <a:spLocks noGrp="1"/>
          </p:cNvSpPr>
          <p:nvPr>
            <p:ph type="subTitle" idx="1"/>
          </p:nvPr>
        </p:nvSpPr>
        <p:spPr>
          <a:xfrm>
            <a:off x="3810000" y="4648200"/>
            <a:ext cx="5105400" cy="1752600"/>
          </a:xfrm>
        </p:spPr>
        <p:txBody>
          <a:bodyPr>
            <a:normAutofit/>
          </a:bodyPr>
          <a:lstStyle>
            <a:lvl1pPr marL="0" indent="0" algn="l">
              <a:buNone/>
              <a:defRPr sz="2400">
                <a:solidFill>
                  <a:schemeClr val="tx1">
                    <a:tint val="75000"/>
                  </a:schemeClr>
                </a:solidFill>
                <a:latin typeface="Segoe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p:txBody>
          <a:bodyPr/>
          <a:lstStyle/>
          <a:p>
            <a:fld id="{6835B615-6EF2-4341-8C3F-7B86CEB81AB6}" type="datetime1">
              <a:rPr lang="en-US" smtClean="0"/>
              <a:pPr/>
              <a:t>11/27/2020</a:t>
            </a:fld>
            <a:endParaRPr lang="en-US"/>
          </a:p>
        </p:txBody>
      </p:sp>
      <p:sp>
        <p:nvSpPr>
          <p:cNvPr id="5" name="Footer Placeholder 4"/>
          <p:cNvSpPr>
            <a:spLocks noGrp="1"/>
          </p:cNvSpPr>
          <p:nvPr>
            <p:ph type="ftr" sz="quarter" idx="11"/>
          </p:nvPr>
        </p:nvSpPr>
        <p:spPr/>
        <p:txBody>
          <a:bodyPr/>
          <a:lstStyle/>
          <a:p>
            <a:r>
              <a:rPr lang="fr-FR" dirty="0"/>
              <a:t>Créer votre premier document Word 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‹N°›</a:t>
            </a:fld>
            <a:endParaRPr lang="en-US"/>
          </a:p>
        </p:txBody>
      </p:sp>
    </p:spTree>
    <p:extLst>
      <p:ext uri="{BB962C8B-B14F-4D97-AF65-F5344CB8AC3E}">
        <p14:creationId xmlns:p14="http://schemas.microsoft.com/office/powerpoint/2010/main" val="3918530430"/>
      </p:ext>
    </p:extLst>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uggestions for practic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a:t>Click to edit Master title style</a:t>
            </a:r>
          </a:p>
        </p:txBody>
      </p:sp>
      <p:sp>
        <p:nvSpPr>
          <p:cNvPr id="3" name="Content Placeholder 2"/>
          <p:cNvSpPr>
            <a:spLocks noGrp="1"/>
          </p:cNvSpPr>
          <p:nvPr>
            <p:ph idx="1"/>
          </p:nvPr>
        </p:nvSpPr>
        <p:spPr>
          <a:xfrm>
            <a:off x="493059" y="1376997"/>
            <a:ext cx="8229600" cy="3880803"/>
          </a:xfrm>
        </p:spPr>
        <p:txBody>
          <a:bodyPr vert="horz" lIns="91440" tIns="45720" rIns="91440" bIns="45720" rtlCol="0">
            <a:normAutofit/>
          </a:bodyPr>
          <a:lstStyle>
            <a:lvl1pPr marL="457200" indent="-457200">
              <a:spcBef>
                <a:spcPts val="600"/>
              </a:spcBef>
              <a:spcAft>
                <a:spcPts val="1200"/>
              </a:spcAft>
              <a:buClr>
                <a:schemeClr val="accent6"/>
              </a:buClr>
              <a:buFont typeface="+mj-lt"/>
              <a:buAutoNum type="arabicPeriod"/>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857250" indent="-457200">
              <a:spcBef>
                <a:spcPts val="400"/>
              </a:spcBef>
              <a:spcAft>
                <a:spcPts val="1000"/>
              </a:spcAft>
              <a:buClr>
                <a:schemeClr val="accent6"/>
              </a:buClr>
              <a:buFont typeface="+mj-lt"/>
              <a:buAutoNum type="arabicPeriod"/>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1257300" indent="-342900">
              <a:spcBef>
                <a:spcPts val="200"/>
              </a:spcBef>
              <a:spcAft>
                <a:spcPts val="800"/>
              </a:spcAft>
              <a:buClr>
                <a:schemeClr val="accent6"/>
              </a:buClr>
              <a:buFont typeface="+mj-lt"/>
              <a:buAutoNum type="arabicPeriod"/>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714500" indent="-342900">
              <a:spcBef>
                <a:spcPts val="100"/>
              </a:spcBef>
              <a:spcAft>
                <a:spcPts val="600"/>
              </a:spcAft>
              <a:buClr>
                <a:schemeClr val="accent6"/>
              </a:buClr>
              <a:buFont typeface="+mj-lt"/>
              <a:buAutoNum type="arabicPeriod"/>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2171700" indent="-342900">
              <a:spcBef>
                <a:spcPts val="200"/>
              </a:spcBef>
              <a:spcAft>
                <a:spcPts val="0"/>
              </a:spcAft>
              <a:buClr>
                <a:schemeClr val="accent6"/>
              </a:buClr>
              <a:buFont typeface="+mj-lt"/>
              <a:buAutoNum type="arabicPeriod"/>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a:t>Click to edit Master text styles</a:t>
            </a:r>
          </a:p>
          <a:p>
            <a:pPr marL="676275" lvl="1" indent="-276225">
              <a:spcBef>
                <a:spcPts val="600"/>
              </a:spcBef>
              <a:spcAft>
                <a:spcPts val="1200"/>
              </a:spcAft>
              <a:buClr>
                <a:srgbClr val="FF9900"/>
              </a:buClr>
            </a:pPr>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3E17F13-E43C-46B3-A696-4D4428C88027}" type="datetime1">
              <a:rPr lang="en-US" smtClean="0"/>
              <a:pPr/>
              <a:t>11/27/2020</a:t>
            </a:fld>
            <a:endParaRPr lang="en-US"/>
          </a:p>
        </p:txBody>
      </p:sp>
      <p:sp>
        <p:nvSpPr>
          <p:cNvPr id="5" name="Footer Placeholder 4"/>
          <p:cNvSpPr>
            <a:spLocks noGrp="1"/>
          </p:cNvSpPr>
          <p:nvPr>
            <p:ph type="ftr" sz="quarter" idx="11"/>
          </p:nvPr>
        </p:nvSpPr>
        <p:spPr/>
        <p:txBody>
          <a:bodyPr/>
          <a:lstStyle/>
          <a:p>
            <a:r>
              <a:rPr lang="fr-FR" dirty="0"/>
              <a:t>Créer votre premier document Word 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‹N°›</a:t>
            </a:fld>
            <a:endParaRPr lang="en-US"/>
          </a:p>
        </p:txBody>
      </p:sp>
      <p:sp>
        <p:nvSpPr>
          <p:cNvPr id="9" name="Text Placeholder 8"/>
          <p:cNvSpPr>
            <a:spLocks noGrp="1"/>
          </p:cNvSpPr>
          <p:nvPr>
            <p:ph type="body" sz="quarter" idx="13"/>
          </p:nvPr>
        </p:nvSpPr>
        <p:spPr>
          <a:xfrm>
            <a:off x="533400" y="5410200"/>
            <a:ext cx="8153400" cy="762000"/>
          </a:xfrm>
        </p:spPr>
        <p:txBody>
          <a:bodyPr/>
          <a:lstStyle>
            <a:lvl1pPr marL="0" indent="0">
              <a:buNone/>
              <a:defRPr sz="2400">
                <a:latin typeface="Segoe UI" pitchFamily="34" charset="0"/>
                <a:ea typeface="Segoe UI" pitchFamily="34" charset="0"/>
                <a:cs typeface="Segoe UI" pitchFamily="34" charset="0"/>
              </a:defRPr>
            </a:lvl1pPr>
          </a:lstStyle>
          <a:p>
            <a:pPr lvl="0"/>
            <a:r>
              <a:rPr lang="en-US"/>
              <a:t>Click to edit Master text styles</a:t>
            </a:r>
          </a:p>
        </p:txBody>
      </p:sp>
    </p:spTree>
    <p:extLst>
      <p:ext uri="{BB962C8B-B14F-4D97-AF65-F5344CB8AC3E}">
        <p14:creationId xmlns:p14="http://schemas.microsoft.com/office/powerpoint/2010/main" val="3412282877"/>
      </p:ext>
    </p:extLst>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st question, optional answer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a:t>Click to edit Master title style</a:t>
            </a:r>
          </a:p>
        </p:txBody>
      </p:sp>
      <p:sp>
        <p:nvSpPr>
          <p:cNvPr id="3" name="Content Placeholder 2"/>
          <p:cNvSpPr>
            <a:spLocks noGrp="1"/>
          </p:cNvSpPr>
          <p:nvPr>
            <p:ph idx="1"/>
          </p:nvPr>
        </p:nvSpPr>
        <p:spPr>
          <a:xfrm>
            <a:off x="493059" y="1376997"/>
            <a:ext cx="8229600" cy="756603"/>
          </a:xfrm>
        </p:spPr>
        <p:txBody>
          <a:bodyPr vert="horz" lIns="91440" tIns="45720" rIns="91440" bIns="45720" rtlCol="0">
            <a:normAutofit/>
          </a:bodyPr>
          <a:lstStyle>
            <a:lvl1pPr marL="0" indent="0">
              <a:spcBef>
                <a:spcPts val="600"/>
              </a:spcBef>
              <a:spcAft>
                <a:spcPts val="1200"/>
              </a:spcAft>
              <a:buClr>
                <a:schemeClr val="accent6"/>
              </a:buClr>
              <a:buFontTx/>
              <a:buNone/>
              <a:defRPr lang="en-US" sz="24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a:t>Click to edit Master </a:t>
            </a:r>
            <a:r>
              <a:rPr lang="en-US"/>
              <a:t>text styles</a:t>
            </a:r>
            <a:endParaRPr lang="en-US" dirty="0"/>
          </a:p>
        </p:txBody>
      </p:sp>
      <p:sp>
        <p:nvSpPr>
          <p:cNvPr id="4" name="Date Placeholder 3"/>
          <p:cNvSpPr>
            <a:spLocks noGrp="1"/>
          </p:cNvSpPr>
          <p:nvPr>
            <p:ph type="dt" sz="half" idx="10"/>
          </p:nvPr>
        </p:nvSpPr>
        <p:spPr/>
        <p:txBody>
          <a:bodyPr/>
          <a:lstStyle/>
          <a:p>
            <a:fld id="{DBDD8FD8-85CC-4C35-82E7-FF7344001684}" type="datetime1">
              <a:rPr lang="en-US" smtClean="0"/>
              <a:pPr/>
              <a:t>11/27/2020</a:t>
            </a:fld>
            <a:endParaRPr lang="en-US"/>
          </a:p>
        </p:txBody>
      </p:sp>
      <p:sp>
        <p:nvSpPr>
          <p:cNvPr id="5" name="Footer Placeholder 4"/>
          <p:cNvSpPr>
            <a:spLocks noGrp="1"/>
          </p:cNvSpPr>
          <p:nvPr>
            <p:ph type="ftr" sz="quarter" idx="11"/>
          </p:nvPr>
        </p:nvSpPr>
        <p:spPr/>
        <p:txBody>
          <a:bodyPr/>
          <a:lstStyle/>
          <a:p>
            <a:r>
              <a:rPr lang="fr-FR" dirty="0"/>
              <a:t>Créer votre premier document Word 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‹N°›</a:t>
            </a:fld>
            <a:endParaRPr lang="en-US"/>
          </a:p>
        </p:txBody>
      </p:sp>
      <p:sp>
        <p:nvSpPr>
          <p:cNvPr id="8" name="Content Placeholder 2"/>
          <p:cNvSpPr>
            <a:spLocks noGrp="1"/>
          </p:cNvSpPr>
          <p:nvPr>
            <p:ph idx="13"/>
          </p:nvPr>
        </p:nvSpPr>
        <p:spPr>
          <a:xfrm>
            <a:off x="518160" y="2514600"/>
            <a:ext cx="8229600" cy="3581400"/>
          </a:xfrm>
        </p:spPr>
        <p:txBody>
          <a:bodyPr vert="horz" lIns="91440" tIns="45720" rIns="91440" bIns="45720" rtlCol="0">
            <a:normAutofit/>
          </a:bodyPr>
          <a:lstStyle>
            <a:lvl1pPr marL="457200" indent="-457200">
              <a:spcBef>
                <a:spcPts val="600"/>
              </a:spcBef>
              <a:spcAft>
                <a:spcPts val="1200"/>
              </a:spcAft>
              <a:buClr>
                <a:schemeClr val="accent6"/>
              </a:buClr>
              <a:buFont typeface="+mj-lt"/>
              <a:buAutoNum type="arabicPeriod"/>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a:t>Click to edit Master </a:t>
            </a:r>
            <a:r>
              <a:rPr lang="en-US"/>
              <a:t>text styles</a:t>
            </a:r>
            <a:endParaRPr lang="en-US" dirty="0"/>
          </a:p>
        </p:txBody>
      </p:sp>
    </p:spTree>
    <p:extLst>
      <p:ext uri="{BB962C8B-B14F-4D97-AF65-F5344CB8AC3E}">
        <p14:creationId xmlns:p14="http://schemas.microsoft.com/office/powerpoint/2010/main" val="2186876284"/>
      </p:ext>
    </p:extLst>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st answer, explana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a:t>Click to edit Master title style</a:t>
            </a:r>
          </a:p>
        </p:txBody>
      </p:sp>
      <p:sp>
        <p:nvSpPr>
          <p:cNvPr id="3" name="Content Placeholder 2"/>
          <p:cNvSpPr>
            <a:spLocks noGrp="1"/>
          </p:cNvSpPr>
          <p:nvPr>
            <p:ph idx="1"/>
          </p:nvPr>
        </p:nvSpPr>
        <p:spPr>
          <a:xfrm>
            <a:off x="493059" y="1376997"/>
            <a:ext cx="8229600" cy="756603"/>
          </a:xfrm>
        </p:spPr>
        <p:txBody>
          <a:bodyPr vert="horz" lIns="91440" tIns="45720" rIns="91440" bIns="45720" rtlCol="0">
            <a:normAutofit/>
          </a:bodyPr>
          <a:lstStyle>
            <a:lvl1pPr marL="0" indent="0">
              <a:spcBef>
                <a:spcPts val="600"/>
              </a:spcBef>
              <a:spcAft>
                <a:spcPts val="1200"/>
              </a:spcAft>
              <a:buClr>
                <a:schemeClr val="accent6"/>
              </a:buClr>
              <a:buFontTx/>
              <a:buNone/>
              <a:defRPr lang="en-US" sz="24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a:t>Click to edit Master </a:t>
            </a:r>
            <a:r>
              <a:rPr lang="en-US"/>
              <a:t>text styles</a:t>
            </a:r>
            <a:endParaRPr lang="en-US" dirty="0"/>
          </a:p>
        </p:txBody>
      </p:sp>
      <p:sp>
        <p:nvSpPr>
          <p:cNvPr id="4" name="Date Placeholder 3"/>
          <p:cNvSpPr>
            <a:spLocks noGrp="1"/>
          </p:cNvSpPr>
          <p:nvPr>
            <p:ph type="dt" sz="half" idx="10"/>
          </p:nvPr>
        </p:nvSpPr>
        <p:spPr/>
        <p:txBody>
          <a:bodyPr/>
          <a:lstStyle/>
          <a:p>
            <a:fld id="{5A286977-BECB-4E57-99A1-2F0D0FC39E27}" type="datetime1">
              <a:rPr lang="en-US" smtClean="0"/>
              <a:pPr/>
              <a:t>11/27/2020</a:t>
            </a:fld>
            <a:endParaRPr lang="en-US"/>
          </a:p>
        </p:txBody>
      </p:sp>
      <p:sp>
        <p:nvSpPr>
          <p:cNvPr id="5" name="Footer Placeholder 4"/>
          <p:cNvSpPr>
            <a:spLocks noGrp="1"/>
          </p:cNvSpPr>
          <p:nvPr>
            <p:ph type="ftr" sz="quarter" idx="11"/>
          </p:nvPr>
        </p:nvSpPr>
        <p:spPr/>
        <p:txBody>
          <a:bodyPr/>
          <a:lstStyle/>
          <a:p>
            <a:r>
              <a:rPr lang="fr-FR" dirty="0"/>
              <a:t>Créer votre premier document Word 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‹N°›</a:t>
            </a:fld>
            <a:endParaRPr lang="en-US"/>
          </a:p>
        </p:txBody>
      </p:sp>
      <p:sp>
        <p:nvSpPr>
          <p:cNvPr id="8" name="Content Placeholder 2"/>
          <p:cNvSpPr>
            <a:spLocks noGrp="1"/>
          </p:cNvSpPr>
          <p:nvPr>
            <p:ph idx="13"/>
          </p:nvPr>
        </p:nvSpPr>
        <p:spPr>
          <a:xfrm>
            <a:off x="508000" y="2514600"/>
            <a:ext cx="8229600" cy="3581400"/>
          </a:xfrm>
        </p:spPr>
        <p:txBody>
          <a:bodyPr vert="horz" lIns="91440" tIns="45720" rIns="91440" bIns="45720" rtlCol="0">
            <a:normAutofit/>
          </a:bodyPr>
          <a:lstStyle>
            <a:lvl1pPr marL="0" indent="0">
              <a:spcBef>
                <a:spcPts val="600"/>
              </a:spcBef>
              <a:spcAft>
                <a:spcPts val="1200"/>
              </a:spcAft>
              <a:buClr>
                <a:schemeClr val="accent6"/>
              </a:buClr>
              <a:buFont typeface="+mj-lt"/>
              <a:buNone/>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a:t>Click to edit Master </a:t>
            </a:r>
            <a:r>
              <a:rPr lang="en-US"/>
              <a:t>text styles</a:t>
            </a:r>
            <a:endParaRPr lang="en-US" dirty="0"/>
          </a:p>
        </p:txBody>
      </p:sp>
    </p:spTree>
    <p:extLst>
      <p:ext uri="{BB962C8B-B14F-4D97-AF65-F5344CB8AC3E}">
        <p14:creationId xmlns:p14="http://schemas.microsoft.com/office/powerpoint/2010/main" val="3591863876"/>
      </p:ext>
    </p:extLst>
  </p:cSld>
  <p:clrMapOvr>
    <a:masterClrMapping/>
  </p:clrMapOvr>
  <p:transition spd="slow">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RC">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a:t>Click to edit Master title style</a:t>
            </a:r>
          </a:p>
        </p:txBody>
      </p:sp>
      <p:sp>
        <p:nvSpPr>
          <p:cNvPr id="3" name="Content Placeholder 2"/>
          <p:cNvSpPr>
            <a:spLocks noGrp="1"/>
          </p:cNvSpPr>
          <p:nvPr>
            <p:ph idx="1"/>
          </p:nvPr>
        </p:nvSpPr>
        <p:spPr>
          <a:xfrm>
            <a:off x="493059" y="1376997"/>
            <a:ext cx="8229600" cy="756603"/>
          </a:xfrm>
        </p:spPr>
        <p:txBody>
          <a:bodyPr vert="horz" lIns="91440" tIns="45720" rIns="91440" bIns="45720" rtlCol="0">
            <a:normAutofit/>
          </a:bodyPr>
          <a:lstStyle>
            <a:lvl1pPr marL="0" indent="0">
              <a:spcBef>
                <a:spcPts val="600"/>
              </a:spcBef>
              <a:spcAft>
                <a:spcPts val="1200"/>
              </a:spcAft>
              <a:buClr>
                <a:schemeClr val="accent6"/>
              </a:buClr>
              <a:buFontTx/>
              <a:buNone/>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a:t>Click to edit Master </a:t>
            </a:r>
            <a:r>
              <a:rPr lang="en-US"/>
              <a:t>text styles</a:t>
            </a:r>
            <a:endParaRPr lang="en-US" dirty="0"/>
          </a:p>
        </p:txBody>
      </p:sp>
      <p:sp>
        <p:nvSpPr>
          <p:cNvPr id="4" name="Date Placeholder 3"/>
          <p:cNvSpPr>
            <a:spLocks noGrp="1"/>
          </p:cNvSpPr>
          <p:nvPr>
            <p:ph type="dt" sz="half" idx="10"/>
          </p:nvPr>
        </p:nvSpPr>
        <p:spPr/>
        <p:txBody>
          <a:bodyPr/>
          <a:lstStyle/>
          <a:p>
            <a:fld id="{D323FF5F-25B9-4307-81A6-50E1F1790398}" type="datetime1">
              <a:rPr lang="en-US" smtClean="0"/>
              <a:pPr/>
              <a:t>11/27/2020</a:t>
            </a:fld>
            <a:endParaRPr lang="en-US"/>
          </a:p>
        </p:txBody>
      </p:sp>
      <p:sp>
        <p:nvSpPr>
          <p:cNvPr id="5" name="Footer Placeholder 4"/>
          <p:cNvSpPr>
            <a:spLocks noGrp="1"/>
          </p:cNvSpPr>
          <p:nvPr>
            <p:ph type="ftr" sz="quarter" idx="11"/>
          </p:nvPr>
        </p:nvSpPr>
        <p:spPr/>
        <p:txBody>
          <a:bodyPr/>
          <a:lstStyle/>
          <a:p>
            <a:r>
              <a:rPr lang="fr-FR" dirty="0"/>
              <a:t>Créer votre premier document Word 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‹N°›</a:t>
            </a:fld>
            <a:endParaRPr lang="en-US"/>
          </a:p>
        </p:txBody>
      </p:sp>
    </p:spTree>
    <p:extLst>
      <p:ext uri="{BB962C8B-B14F-4D97-AF65-F5344CB8AC3E}">
        <p14:creationId xmlns:p14="http://schemas.microsoft.com/office/powerpoint/2010/main" val="2009659827"/>
      </p:ext>
    </p:extLst>
  </p:cSld>
  <p:clrMapOvr>
    <a:masterClrMapping/>
  </p:clrMapOvr>
  <p:transition spd="slow">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50000"/>
                    <a:lumOff val="50000"/>
                  </a:schemeClr>
                </a:solidFill>
                <a:latin typeface="Segoe Light"/>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tx1">
                    <a:lumMod val="85000"/>
                    <a:lumOff val="15000"/>
                  </a:schemeClr>
                </a:solidFill>
                <a:latin typeface="Segoe UI" pitchFamily="34" charset="0"/>
                <a:ea typeface="Segoe UI" pitchFamily="34" charset="0"/>
                <a:cs typeface="Segoe UI" pitchFamily="34" charset="0"/>
              </a:defRPr>
            </a:lvl1pPr>
            <a:lvl2pPr>
              <a:defRPr sz="2400">
                <a:solidFill>
                  <a:schemeClr val="tx1">
                    <a:lumMod val="85000"/>
                    <a:lumOff val="15000"/>
                  </a:schemeClr>
                </a:solidFill>
                <a:latin typeface="Segoe UI" pitchFamily="34" charset="0"/>
                <a:ea typeface="Segoe UI" pitchFamily="34" charset="0"/>
                <a:cs typeface="Segoe UI" pitchFamily="34" charset="0"/>
              </a:defRPr>
            </a:lvl2pPr>
            <a:lvl3pPr>
              <a:defRPr sz="2000">
                <a:solidFill>
                  <a:schemeClr val="tx1">
                    <a:lumMod val="85000"/>
                    <a:lumOff val="15000"/>
                  </a:schemeClr>
                </a:solidFill>
                <a:latin typeface="Segoe UI" pitchFamily="34" charset="0"/>
                <a:ea typeface="Segoe UI" pitchFamily="34" charset="0"/>
                <a:cs typeface="Segoe UI" pitchFamily="34" charset="0"/>
              </a:defRPr>
            </a:lvl3pPr>
            <a:lvl4pPr>
              <a:defRPr sz="1800">
                <a:solidFill>
                  <a:schemeClr val="tx1">
                    <a:lumMod val="85000"/>
                    <a:lumOff val="15000"/>
                  </a:schemeClr>
                </a:solidFill>
                <a:latin typeface="Segoe UI" pitchFamily="34" charset="0"/>
                <a:ea typeface="Segoe UI" pitchFamily="34" charset="0"/>
                <a:cs typeface="Segoe UI" pitchFamily="34" charset="0"/>
              </a:defRPr>
            </a:lvl4pPr>
            <a:lvl5pPr>
              <a:defRPr sz="1800">
                <a:solidFill>
                  <a:schemeClr val="tx1">
                    <a:lumMod val="85000"/>
                    <a:lumOff val="15000"/>
                  </a:schemeClr>
                </a:solidFill>
                <a:latin typeface="Segoe UI" pitchFamily="34" charset="0"/>
                <a:ea typeface="Segoe UI" pitchFamily="34" charset="0"/>
                <a:cs typeface="Segoe U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tx1">
                    <a:lumMod val="85000"/>
                    <a:lumOff val="15000"/>
                  </a:schemeClr>
                </a:solidFill>
                <a:latin typeface="Segoe UI" pitchFamily="34" charset="0"/>
                <a:ea typeface="Segoe UI" pitchFamily="34" charset="0"/>
                <a:cs typeface="Segoe UI" pitchFamily="34" charset="0"/>
              </a:defRPr>
            </a:lvl1pPr>
            <a:lvl2pPr>
              <a:defRPr sz="2400">
                <a:solidFill>
                  <a:schemeClr val="tx1">
                    <a:lumMod val="85000"/>
                    <a:lumOff val="15000"/>
                  </a:schemeClr>
                </a:solidFill>
                <a:latin typeface="Segoe UI" pitchFamily="34" charset="0"/>
                <a:ea typeface="Segoe UI" pitchFamily="34" charset="0"/>
                <a:cs typeface="Segoe UI" pitchFamily="34" charset="0"/>
              </a:defRPr>
            </a:lvl2pPr>
            <a:lvl3pPr>
              <a:defRPr sz="2000">
                <a:solidFill>
                  <a:schemeClr val="tx1">
                    <a:lumMod val="85000"/>
                    <a:lumOff val="15000"/>
                  </a:schemeClr>
                </a:solidFill>
                <a:latin typeface="Segoe UI" pitchFamily="34" charset="0"/>
                <a:ea typeface="Segoe UI" pitchFamily="34" charset="0"/>
                <a:cs typeface="Segoe UI" pitchFamily="34" charset="0"/>
              </a:defRPr>
            </a:lvl3pPr>
            <a:lvl4pPr>
              <a:defRPr sz="1800">
                <a:solidFill>
                  <a:schemeClr val="tx1">
                    <a:lumMod val="85000"/>
                    <a:lumOff val="15000"/>
                  </a:schemeClr>
                </a:solidFill>
                <a:latin typeface="Segoe UI" pitchFamily="34" charset="0"/>
                <a:ea typeface="Segoe UI" pitchFamily="34" charset="0"/>
                <a:cs typeface="Segoe UI" pitchFamily="34" charset="0"/>
              </a:defRPr>
            </a:lvl4pPr>
            <a:lvl5pPr>
              <a:defRPr sz="1800">
                <a:solidFill>
                  <a:schemeClr val="tx1">
                    <a:lumMod val="85000"/>
                    <a:lumOff val="15000"/>
                  </a:schemeClr>
                </a:solidFill>
                <a:latin typeface="Segoe UI" pitchFamily="34" charset="0"/>
                <a:ea typeface="Segoe UI" pitchFamily="34" charset="0"/>
                <a:cs typeface="Segoe U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644DAE83-528D-407E-80BF-31CCEAB5DD99}" type="datetime1">
              <a:rPr lang="en-US" smtClean="0"/>
              <a:pPr/>
              <a:t>11/27/2020</a:t>
            </a:fld>
            <a:endParaRPr lang="en-US"/>
          </a:p>
        </p:txBody>
      </p:sp>
      <p:sp>
        <p:nvSpPr>
          <p:cNvPr id="6" name="Footer Placeholder 5"/>
          <p:cNvSpPr>
            <a:spLocks noGrp="1"/>
          </p:cNvSpPr>
          <p:nvPr>
            <p:ph type="ftr" sz="quarter" idx="11"/>
          </p:nvPr>
        </p:nvSpPr>
        <p:spPr/>
        <p:txBody>
          <a:bodyPr/>
          <a:lstStyle/>
          <a:p>
            <a:r>
              <a:rPr lang="fr-FR" dirty="0"/>
              <a:t>Créer votre premier document Word I</a:t>
            </a:r>
            <a:endParaRPr lang="en-US" dirty="0"/>
          </a:p>
        </p:txBody>
      </p:sp>
      <p:sp>
        <p:nvSpPr>
          <p:cNvPr id="7" name="Slide Number Placeholder 6"/>
          <p:cNvSpPr>
            <a:spLocks noGrp="1"/>
          </p:cNvSpPr>
          <p:nvPr>
            <p:ph type="sldNum" sz="quarter" idx="12"/>
          </p:nvPr>
        </p:nvSpPr>
        <p:spPr/>
        <p:txBody>
          <a:bodyPr/>
          <a:lstStyle/>
          <a:p>
            <a:fld id="{D736C25D-E660-4766-A9D8-2DB735710ABD}" type="slidenum">
              <a:rPr lang="en-US" smtClean="0"/>
              <a:pPr/>
              <a:t>‹N°›</a:t>
            </a:fld>
            <a:endParaRPr lang="en-US"/>
          </a:p>
        </p:txBody>
      </p:sp>
    </p:spTree>
    <p:extLst>
      <p:ext uri="{BB962C8B-B14F-4D97-AF65-F5344CB8AC3E}">
        <p14:creationId xmlns:p14="http://schemas.microsoft.com/office/powerpoint/2010/main" val="1515197499"/>
      </p:ext>
    </p:extLst>
  </p:cSld>
  <p:clrMapOvr>
    <a:masterClrMapping/>
  </p:clrMapOvr>
  <p:transition spd="slow">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tx1">
                    <a:lumMod val="50000"/>
                    <a:lumOff val="50000"/>
                  </a:schemeClr>
                </a:solidFill>
                <a:latin typeface="Segoe UI" pitchFamily="34" charset="0"/>
                <a:ea typeface="Segoe UI" pitchFamily="34" charset="0"/>
                <a:cs typeface="Segoe UI"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solidFill>
                  <a:schemeClr val="tx1">
                    <a:lumMod val="85000"/>
                    <a:lumOff val="15000"/>
                  </a:schemeClr>
                </a:solidFill>
                <a:latin typeface="Segoe UI" pitchFamily="34" charset="0"/>
                <a:ea typeface="Segoe UI" pitchFamily="34" charset="0"/>
                <a:cs typeface="Segoe UI" pitchFamily="34" charset="0"/>
              </a:defRPr>
            </a:lvl1pPr>
            <a:lvl2pPr>
              <a:defRPr sz="2800">
                <a:solidFill>
                  <a:schemeClr val="tx1">
                    <a:lumMod val="85000"/>
                    <a:lumOff val="15000"/>
                  </a:schemeClr>
                </a:solidFill>
                <a:latin typeface="Segoe UI" pitchFamily="34" charset="0"/>
                <a:ea typeface="Segoe UI" pitchFamily="34" charset="0"/>
                <a:cs typeface="Segoe UI" pitchFamily="34" charset="0"/>
              </a:defRPr>
            </a:lvl2pPr>
            <a:lvl3pPr>
              <a:defRPr sz="2400">
                <a:solidFill>
                  <a:schemeClr val="tx1">
                    <a:lumMod val="85000"/>
                    <a:lumOff val="15000"/>
                  </a:schemeClr>
                </a:solidFill>
                <a:latin typeface="Segoe UI" pitchFamily="34" charset="0"/>
                <a:ea typeface="Segoe UI" pitchFamily="34" charset="0"/>
                <a:cs typeface="Segoe UI" pitchFamily="34" charset="0"/>
              </a:defRPr>
            </a:lvl3pPr>
            <a:lvl4pPr>
              <a:defRPr sz="2000">
                <a:solidFill>
                  <a:schemeClr val="tx1">
                    <a:lumMod val="85000"/>
                    <a:lumOff val="15000"/>
                  </a:schemeClr>
                </a:solidFill>
                <a:latin typeface="Segoe UI" pitchFamily="34" charset="0"/>
                <a:ea typeface="Segoe UI" pitchFamily="34" charset="0"/>
                <a:cs typeface="Segoe UI" pitchFamily="34" charset="0"/>
              </a:defRPr>
            </a:lvl4pPr>
            <a:lvl5pPr>
              <a:defRPr sz="2000">
                <a:solidFill>
                  <a:schemeClr val="tx1">
                    <a:lumMod val="85000"/>
                    <a:lumOff val="15000"/>
                  </a:schemeClr>
                </a:solidFill>
                <a:latin typeface="Segoe UI" pitchFamily="34" charset="0"/>
                <a:ea typeface="Segoe UI" pitchFamily="34" charset="0"/>
                <a:cs typeface="Segoe UI"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lumMod val="85000"/>
                    <a:lumOff val="15000"/>
                  </a:schemeClr>
                </a:solidFill>
                <a:latin typeface="Segoe UI" pitchFamily="34" charset="0"/>
                <a:ea typeface="Segoe UI" pitchFamily="34" charset="0"/>
                <a:cs typeface="Segoe U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B44DD73-C9B8-4DB6-BCB6-B9E0928E714B}" type="datetime1">
              <a:rPr lang="en-US" smtClean="0"/>
              <a:pPr/>
              <a:t>11/27/2020</a:t>
            </a:fld>
            <a:endParaRPr lang="en-US"/>
          </a:p>
        </p:txBody>
      </p:sp>
      <p:sp>
        <p:nvSpPr>
          <p:cNvPr id="6" name="Footer Placeholder 5"/>
          <p:cNvSpPr>
            <a:spLocks noGrp="1"/>
          </p:cNvSpPr>
          <p:nvPr>
            <p:ph type="ftr" sz="quarter" idx="11"/>
          </p:nvPr>
        </p:nvSpPr>
        <p:spPr/>
        <p:txBody>
          <a:bodyPr/>
          <a:lstStyle/>
          <a:p>
            <a:r>
              <a:rPr lang="fr-FR" dirty="0"/>
              <a:t>Créer votre premier document Word I</a:t>
            </a:r>
            <a:endParaRPr lang="en-US" dirty="0"/>
          </a:p>
        </p:txBody>
      </p:sp>
      <p:sp>
        <p:nvSpPr>
          <p:cNvPr id="7" name="Slide Number Placeholder 6"/>
          <p:cNvSpPr>
            <a:spLocks noGrp="1"/>
          </p:cNvSpPr>
          <p:nvPr>
            <p:ph type="sldNum" sz="quarter" idx="12"/>
          </p:nvPr>
        </p:nvSpPr>
        <p:spPr/>
        <p:txBody>
          <a:bodyPr/>
          <a:lstStyle/>
          <a:p>
            <a:fld id="{D736C25D-E660-4766-A9D8-2DB735710ABD}" type="slidenum">
              <a:rPr lang="en-US" smtClean="0"/>
              <a:pPr/>
              <a:t>‹N°›</a:t>
            </a:fld>
            <a:endParaRPr lang="en-US"/>
          </a:p>
        </p:txBody>
      </p:sp>
    </p:spTree>
    <p:extLst>
      <p:ext uri="{BB962C8B-B14F-4D97-AF65-F5344CB8AC3E}">
        <p14:creationId xmlns:p14="http://schemas.microsoft.com/office/powerpoint/2010/main" val="4013367561"/>
      </p:ext>
    </p:extLst>
  </p:cSld>
  <p:clrMapOvr>
    <a:masterClrMapping/>
  </p:clrMapOvr>
  <p:transition spd="slow">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lumMod val="85000"/>
                    <a:lumOff val="15000"/>
                  </a:schemeClr>
                </a:solidFill>
                <a:latin typeface="Segoe UI" pitchFamily="34" charset="0"/>
                <a:ea typeface="Segoe UI" pitchFamily="34" charset="0"/>
                <a:cs typeface="Segoe UI"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solidFill>
                  <a:schemeClr val="tx1">
                    <a:lumMod val="85000"/>
                    <a:lumOff val="15000"/>
                  </a:schemeClr>
                </a:solidFill>
                <a:latin typeface="Segoe UI" pitchFamily="34" charset="0"/>
                <a:ea typeface="Segoe UI" pitchFamily="34" charset="0"/>
                <a:cs typeface="Segoe U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lumMod val="85000"/>
                    <a:lumOff val="15000"/>
                  </a:schemeClr>
                </a:solidFill>
                <a:latin typeface="Segoe UI" pitchFamily="34" charset="0"/>
                <a:ea typeface="Segoe UI" pitchFamily="34" charset="0"/>
                <a:cs typeface="Segoe U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106CB474-B565-42DA-ACF4-D9BB1CCA919E}" type="datetime1">
              <a:rPr lang="en-US" smtClean="0"/>
              <a:pPr/>
              <a:t>11/27/2020</a:t>
            </a:fld>
            <a:endParaRPr lang="en-US"/>
          </a:p>
        </p:txBody>
      </p:sp>
      <p:sp>
        <p:nvSpPr>
          <p:cNvPr id="6" name="Footer Placeholder 5"/>
          <p:cNvSpPr>
            <a:spLocks noGrp="1"/>
          </p:cNvSpPr>
          <p:nvPr>
            <p:ph type="ftr" sz="quarter" idx="11"/>
          </p:nvPr>
        </p:nvSpPr>
        <p:spPr/>
        <p:txBody>
          <a:bodyPr/>
          <a:lstStyle/>
          <a:p>
            <a:r>
              <a:rPr lang="fr-FR" dirty="0"/>
              <a:t>Créer votre premier document Word I</a:t>
            </a:r>
            <a:endParaRPr lang="en-US" dirty="0"/>
          </a:p>
        </p:txBody>
      </p:sp>
      <p:sp>
        <p:nvSpPr>
          <p:cNvPr id="7" name="Slide Number Placeholder 6"/>
          <p:cNvSpPr>
            <a:spLocks noGrp="1"/>
          </p:cNvSpPr>
          <p:nvPr>
            <p:ph type="sldNum" sz="quarter" idx="12"/>
          </p:nvPr>
        </p:nvSpPr>
        <p:spPr/>
        <p:txBody>
          <a:bodyPr/>
          <a:lstStyle/>
          <a:p>
            <a:fld id="{D736C25D-E660-4766-A9D8-2DB735710ABD}" type="slidenum">
              <a:rPr lang="en-US" smtClean="0"/>
              <a:pPr/>
              <a:t>‹N°›</a:t>
            </a:fld>
            <a:endParaRPr lang="en-US"/>
          </a:p>
        </p:txBody>
      </p:sp>
    </p:spTree>
    <p:extLst>
      <p:ext uri="{BB962C8B-B14F-4D97-AF65-F5344CB8AC3E}">
        <p14:creationId xmlns:p14="http://schemas.microsoft.com/office/powerpoint/2010/main" val="3057833832"/>
      </p:ext>
    </p:extLst>
  </p:cSld>
  <p:clrMapOvr>
    <a:masterClrMapping/>
  </p:clrMapOvr>
  <p:transition spd="slow">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5153"/>
            <a:ext cx="8229600" cy="1143000"/>
          </a:xfrm>
        </p:spPr>
        <p:txBody>
          <a:bodyPr/>
          <a:lstStyle>
            <a:lvl1pPr>
              <a:defRPr>
                <a:solidFill>
                  <a:schemeClr val="tx1">
                    <a:lumMod val="50000"/>
                    <a:lumOff val="50000"/>
                  </a:schemeClr>
                </a:solidFill>
                <a:latin typeface="Segoe Light"/>
              </a:defRPr>
            </a:lvl1pPr>
          </a:lstStyle>
          <a:p>
            <a:r>
              <a:rPr lang="en-US" dirty="0"/>
              <a:t>Click to edit Master title style</a:t>
            </a:r>
          </a:p>
        </p:txBody>
      </p:sp>
      <p:sp>
        <p:nvSpPr>
          <p:cNvPr id="3" name="Content Placeholder 2"/>
          <p:cNvSpPr>
            <a:spLocks noGrp="1"/>
          </p:cNvSpPr>
          <p:nvPr>
            <p:ph idx="1"/>
          </p:nvPr>
        </p:nvSpPr>
        <p:spPr/>
        <p:txBody>
          <a:bodyPr/>
          <a:lstStyle>
            <a:lvl1pPr>
              <a:defRPr lang="en-US" sz="28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1526E8A-BB08-49DD-A1FB-25F07320152F}" type="datetime1">
              <a:rPr lang="en-US" smtClean="0"/>
              <a:pPr/>
              <a:t>11/27/2020</a:t>
            </a:fld>
            <a:endParaRPr lang="en-US"/>
          </a:p>
        </p:txBody>
      </p:sp>
      <p:sp>
        <p:nvSpPr>
          <p:cNvPr id="5" name="Footer Placeholder 4"/>
          <p:cNvSpPr>
            <a:spLocks noGrp="1"/>
          </p:cNvSpPr>
          <p:nvPr>
            <p:ph type="ftr" sz="quarter" idx="11"/>
          </p:nvPr>
        </p:nvSpPr>
        <p:spPr/>
        <p:txBody>
          <a:bodyPr/>
          <a:lstStyle/>
          <a:p>
            <a:r>
              <a:rPr lang="fr-FR" dirty="0"/>
              <a:t>Créer votre premier document Word 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‹N°›</a:t>
            </a:fld>
            <a:endParaRPr lang="en-US"/>
          </a:p>
        </p:txBody>
      </p:sp>
    </p:spTree>
    <p:extLst>
      <p:ext uri="{BB962C8B-B14F-4D97-AF65-F5344CB8AC3E}">
        <p14:creationId xmlns:p14="http://schemas.microsoft.com/office/powerpoint/2010/main" val="743705426"/>
      </p:ext>
    </p:extLst>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urse contents and goal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a:t>Click to edit Master title style</a:t>
            </a:r>
          </a:p>
        </p:txBody>
      </p:sp>
      <p:sp>
        <p:nvSpPr>
          <p:cNvPr id="3" name="Content Placeholder 2"/>
          <p:cNvSpPr>
            <a:spLocks noGrp="1"/>
          </p:cNvSpPr>
          <p:nvPr>
            <p:ph idx="1"/>
          </p:nvPr>
        </p:nvSpPr>
        <p:spPr>
          <a:xfrm>
            <a:off x="493059" y="1341437"/>
            <a:ext cx="8229600" cy="4525963"/>
          </a:xfrm>
        </p:spPr>
        <p:txBody>
          <a:bodyPr vert="horz" lIns="91440" tIns="45720" rIns="91440" bIns="45720" rtlCol="0">
            <a:normAutofit/>
          </a:bodyPr>
          <a:lstStyle>
            <a:lvl1pPr>
              <a:spcBef>
                <a:spcPts val="600"/>
              </a:spcBef>
              <a:spcAft>
                <a:spcPts val="1200"/>
              </a:spcAft>
              <a:buClr>
                <a:schemeClr val="accent6"/>
              </a:buClr>
              <a:defRPr lang="en-US" sz="2800" dirty="0" smtClean="0">
                <a:solidFill>
                  <a:schemeClr val="tx1">
                    <a:lumMod val="85000"/>
                    <a:lumOff val="15000"/>
                  </a:schemeClr>
                </a:solidFill>
                <a:latin typeface="Segoe UI" pitchFamily="34" charset="0"/>
                <a:ea typeface="Segoe UI" pitchFamily="34" charset="0"/>
                <a:cs typeface="Segoe UI" pitchFamily="34" charset="0"/>
              </a:defRPr>
            </a:lvl1pPr>
            <a:lvl2pPr>
              <a:spcBef>
                <a:spcPts val="400"/>
              </a:spcBef>
              <a:spcAft>
                <a:spcPts val="1000"/>
              </a:spcAft>
              <a:buClr>
                <a:schemeClr val="accent6"/>
              </a:buClr>
              <a:defRPr lang="en-US" sz="2400" dirty="0" smtClean="0">
                <a:solidFill>
                  <a:schemeClr val="tx1">
                    <a:lumMod val="85000"/>
                    <a:lumOff val="15000"/>
                  </a:schemeClr>
                </a:solidFill>
                <a:latin typeface="Segoe UI" pitchFamily="34" charset="0"/>
                <a:ea typeface="Segoe UI" pitchFamily="34" charset="0"/>
                <a:cs typeface="Segoe UI" pitchFamily="34" charset="0"/>
              </a:defRPr>
            </a:lvl2pPr>
            <a:lvl3pPr>
              <a:spcBef>
                <a:spcPts val="200"/>
              </a:spcBef>
              <a:spcAft>
                <a:spcPts val="800"/>
              </a:spcAft>
              <a:buClr>
                <a:schemeClr val="accent6"/>
              </a:buClr>
              <a:defRPr lang="en-US" sz="2000" dirty="0" smtClean="0">
                <a:solidFill>
                  <a:schemeClr val="tx1">
                    <a:lumMod val="85000"/>
                    <a:lumOff val="15000"/>
                  </a:schemeClr>
                </a:solidFill>
                <a:latin typeface="Segoe UI" pitchFamily="34" charset="0"/>
                <a:ea typeface="Segoe UI" pitchFamily="34" charset="0"/>
                <a:cs typeface="Segoe UI" pitchFamily="34" charset="0"/>
              </a:defRPr>
            </a:lvl3pPr>
            <a:lvl4pPr marL="1714500" indent="-342900">
              <a:spcBef>
                <a:spcPts val="100"/>
              </a:spcBef>
              <a:spcAft>
                <a:spcPts val="600"/>
              </a:spcAft>
              <a:buClr>
                <a:schemeClr val="accent6"/>
              </a:buClr>
              <a:buFont typeface="Arial" pitchFamily="34" charset="0"/>
              <a:buChar char="•"/>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2057400" indent="-228600">
              <a:spcBef>
                <a:spcPts val="200"/>
              </a:spcBef>
              <a:spcAft>
                <a:spcPts val="0"/>
              </a:spcAft>
              <a:buClr>
                <a:schemeClr val="accent6"/>
              </a:buClr>
              <a:buFont typeface="Arial" pitchFamily="34" charset="0"/>
              <a:buChar char="•"/>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a:t>Click to edit Master text styles</a:t>
            </a:r>
          </a:p>
          <a:p>
            <a:pPr marL="676275" lvl="1" indent="-276225">
              <a:spcBef>
                <a:spcPts val="600"/>
              </a:spcBef>
              <a:spcAft>
                <a:spcPts val="1200"/>
              </a:spcAft>
              <a:buClr>
                <a:srgbClr val="FF9900"/>
              </a:buClr>
              <a:buFontTx/>
              <a:buChar char="•"/>
            </a:pPr>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7B7A138-A4E5-425F-A0EF-1C93251F0768}" type="datetime1">
              <a:rPr lang="en-US" smtClean="0"/>
              <a:pPr/>
              <a:t>11/27/2020</a:t>
            </a:fld>
            <a:endParaRPr lang="en-US"/>
          </a:p>
        </p:txBody>
      </p:sp>
      <p:sp>
        <p:nvSpPr>
          <p:cNvPr id="5" name="Footer Placeholder 4"/>
          <p:cNvSpPr>
            <a:spLocks noGrp="1"/>
          </p:cNvSpPr>
          <p:nvPr>
            <p:ph type="ftr" sz="quarter" idx="11"/>
          </p:nvPr>
        </p:nvSpPr>
        <p:spPr/>
        <p:txBody>
          <a:bodyPr/>
          <a:lstStyle/>
          <a:p>
            <a:r>
              <a:rPr lang="fr-FR" dirty="0"/>
              <a:t>Créer votre premier document Word 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‹N°›</a:t>
            </a:fld>
            <a:endParaRPr lang="en-US"/>
          </a:p>
        </p:txBody>
      </p:sp>
    </p:spTree>
    <p:extLst>
      <p:ext uri="{BB962C8B-B14F-4D97-AF65-F5344CB8AC3E}">
        <p14:creationId xmlns:p14="http://schemas.microsoft.com/office/powerpoint/2010/main" val="2633690871"/>
      </p:ext>
    </p:extLst>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view picture and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a:t>Click to edit Master title style</a:t>
            </a:r>
          </a:p>
        </p:txBody>
      </p:sp>
      <p:sp>
        <p:nvSpPr>
          <p:cNvPr id="4" name="Date Placeholder 3"/>
          <p:cNvSpPr>
            <a:spLocks noGrp="1"/>
          </p:cNvSpPr>
          <p:nvPr>
            <p:ph type="dt" sz="half" idx="10"/>
          </p:nvPr>
        </p:nvSpPr>
        <p:spPr/>
        <p:txBody>
          <a:bodyPr/>
          <a:lstStyle/>
          <a:p>
            <a:fld id="{93185D3D-F4D9-41F8-AAD1-62678490186E}" type="datetime1">
              <a:rPr lang="en-US" smtClean="0"/>
              <a:pPr/>
              <a:t>11/27/2020</a:t>
            </a:fld>
            <a:endParaRPr lang="en-US"/>
          </a:p>
        </p:txBody>
      </p:sp>
      <p:sp>
        <p:nvSpPr>
          <p:cNvPr id="5" name="Footer Placeholder 4"/>
          <p:cNvSpPr>
            <a:spLocks noGrp="1"/>
          </p:cNvSpPr>
          <p:nvPr>
            <p:ph type="ftr" sz="quarter" idx="11"/>
          </p:nvPr>
        </p:nvSpPr>
        <p:spPr/>
        <p:txBody>
          <a:bodyPr/>
          <a:lstStyle/>
          <a:p>
            <a:r>
              <a:rPr lang="fr-FR" dirty="0"/>
              <a:t>Créer votre premier document Word 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‹N°›</a:t>
            </a:fld>
            <a:endParaRPr lang="en-US"/>
          </a:p>
        </p:txBody>
      </p:sp>
      <p:sp>
        <p:nvSpPr>
          <p:cNvPr id="10" name="Picture Placeholder 9"/>
          <p:cNvSpPr>
            <a:spLocks noGrp="1"/>
          </p:cNvSpPr>
          <p:nvPr>
            <p:ph type="pic" sz="quarter" idx="13"/>
          </p:nvPr>
        </p:nvSpPr>
        <p:spPr>
          <a:xfrm>
            <a:off x="1041400" y="1752600"/>
            <a:ext cx="1371600" cy="1371600"/>
          </a:xfrm>
          <a:effectLst>
            <a:outerShdw blurRad="50800" dist="38100" dir="8100000" algn="tr" rotWithShape="0">
              <a:prstClr val="black">
                <a:alpha val="40000"/>
              </a:prstClr>
            </a:outerShdw>
          </a:effectLst>
        </p:spPr>
        <p:txBody>
          <a:bodyPr/>
          <a:lstStyle>
            <a:lvl1pPr marL="0" indent="0">
              <a:buFontTx/>
              <a:buNone/>
              <a:defRPr/>
            </a:lvl1pPr>
          </a:lstStyle>
          <a:p>
            <a:endParaRPr lang="en-US"/>
          </a:p>
        </p:txBody>
      </p:sp>
      <p:sp>
        <p:nvSpPr>
          <p:cNvPr id="12" name="Text Placeholder 11"/>
          <p:cNvSpPr>
            <a:spLocks noGrp="1"/>
          </p:cNvSpPr>
          <p:nvPr>
            <p:ph type="body" sz="quarter" idx="14"/>
          </p:nvPr>
        </p:nvSpPr>
        <p:spPr>
          <a:xfrm>
            <a:off x="3048000" y="1649506"/>
            <a:ext cx="5562600" cy="4343400"/>
          </a:xfrm>
        </p:spPr>
        <p:txBody>
          <a:bodyPr>
            <a:normAutofit/>
          </a:bodyPr>
          <a:lstStyle>
            <a:lvl1pPr marL="0" indent="0">
              <a:spcBef>
                <a:spcPts val="500"/>
              </a:spcBef>
              <a:spcAft>
                <a:spcPts val="2000"/>
              </a:spcAft>
              <a:buNone/>
              <a:defRPr sz="2400">
                <a:latin typeface="Segoe UI" pitchFamily="34" charset="0"/>
                <a:ea typeface="Segoe UI" pitchFamily="34" charset="0"/>
                <a:cs typeface="Segoe UI" pitchFamily="34" charset="0"/>
              </a:defRPr>
            </a:lvl1pPr>
            <a:lvl2pPr indent="0">
              <a:spcBef>
                <a:spcPts val="500"/>
              </a:spcBef>
              <a:spcAft>
                <a:spcPts val="2000"/>
              </a:spcAft>
              <a:buNone/>
              <a:defRPr/>
            </a:lvl2pPr>
            <a:lvl3pPr indent="0">
              <a:spcBef>
                <a:spcPts val="500"/>
              </a:spcBef>
              <a:spcAft>
                <a:spcPts val="2000"/>
              </a:spcAft>
              <a:buNone/>
              <a:defRPr/>
            </a:lvl3pPr>
            <a:lvl4pPr indent="0">
              <a:spcBef>
                <a:spcPts val="500"/>
              </a:spcBef>
              <a:spcAft>
                <a:spcPts val="2000"/>
              </a:spcAft>
              <a:buNone/>
              <a:defRPr/>
            </a:lvl4pPr>
            <a:lvl5pPr indent="0">
              <a:spcBef>
                <a:spcPts val="500"/>
              </a:spcBef>
              <a:spcAft>
                <a:spcPts val="2000"/>
              </a:spcAft>
              <a:buNone/>
              <a:defRPr/>
            </a:lvl5pPr>
          </a:lstStyle>
          <a:p>
            <a:pPr lvl="0"/>
            <a:r>
              <a:rPr lang="en-US" dirty="0"/>
              <a:t>Click to edit Master text styles</a:t>
            </a:r>
          </a:p>
        </p:txBody>
      </p:sp>
    </p:spTree>
    <p:extLst>
      <p:ext uri="{BB962C8B-B14F-4D97-AF65-F5344CB8AC3E}">
        <p14:creationId xmlns:p14="http://schemas.microsoft.com/office/powerpoint/2010/main" val="1452685927"/>
      </p:ext>
    </p:extLst>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sson 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55343F7-65F9-4D98-8C0F-D73929C1BF9C}" type="datetime1">
              <a:rPr lang="en-US" smtClean="0"/>
              <a:pPr/>
              <a:t>11/27/2020</a:t>
            </a:fld>
            <a:endParaRPr lang="en-US"/>
          </a:p>
        </p:txBody>
      </p:sp>
      <p:sp>
        <p:nvSpPr>
          <p:cNvPr id="5" name="Footer Placeholder 4"/>
          <p:cNvSpPr>
            <a:spLocks noGrp="1"/>
          </p:cNvSpPr>
          <p:nvPr>
            <p:ph type="ftr" sz="quarter" idx="11"/>
          </p:nvPr>
        </p:nvSpPr>
        <p:spPr/>
        <p:txBody>
          <a:bodyPr/>
          <a:lstStyle/>
          <a:p>
            <a:r>
              <a:rPr lang="fr-FR" dirty="0"/>
              <a:t>Créer votre premier document Word 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‹N°›</a:t>
            </a:fld>
            <a:endParaRPr lang="en-US"/>
          </a:p>
        </p:txBody>
      </p:sp>
      <p:sp>
        <p:nvSpPr>
          <p:cNvPr id="7" name="Text Placeholder 6"/>
          <p:cNvSpPr>
            <a:spLocks noGrp="1"/>
          </p:cNvSpPr>
          <p:nvPr>
            <p:ph type="body" sz="quarter" idx="13"/>
          </p:nvPr>
        </p:nvSpPr>
        <p:spPr>
          <a:xfrm>
            <a:off x="3733800" y="4191000"/>
            <a:ext cx="4873752" cy="1673352"/>
          </a:xfrm>
        </p:spPr>
        <p:txBody>
          <a:bodyPr/>
          <a:lstStyle>
            <a:lvl1pPr marL="0" indent="0">
              <a:buNone/>
              <a:defRPr sz="4000">
                <a:solidFill>
                  <a:schemeClr val="bg1">
                    <a:lumMod val="95000"/>
                  </a:schemeClr>
                </a:solidFill>
                <a:effectLst>
                  <a:outerShdw blurRad="38100" dist="38100" dir="2700000" algn="tl">
                    <a:srgbClr val="000000">
                      <a:alpha val="43137"/>
                    </a:srgbClr>
                  </a:outerShdw>
                </a:effectLst>
                <a:latin typeface="Segoe UI Semibold" pitchFamily="34" charset="0"/>
              </a:defRPr>
            </a:lvl1pPr>
          </a:lstStyle>
          <a:p>
            <a:pPr lvl="0"/>
            <a:r>
              <a:rPr lang="en-US"/>
              <a:t>Click to edit Master text styles</a:t>
            </a:r>
          </a:p>
        </p:txBody>
      </p:sp>
      <p:sp>
        <p:nvSpPr>
          <p:cNvPr id="10" name="Text Placeholder 9"/>
          <p:cNvSpPr>
            <a:spLocks noGrp="1"/>
          </p:cNvSpPr>
          <p:nvPr>
            <p:ph type="body" sz="quarter" idx="14"/>
          </p:nvPr>
        </p:nvSpPr>
        <p:spPr>
          <a:xfrm>
            <a:off x="228600" y="3200400"/>
            <a:ext cx="3429000" cy="585216"/>
          </a:xfrm>
        </p:spPr>
        <p:txBody>
          <a:bodyPr/>
          <a:lstStyle>
            <a:lvl1pPr marL="0" indent="0">
              <a:buNone/>
              <a:defRPr>
                <a:solidFill>
                  <a:schemeClr val="bg1">
                    <a:lumMod val="50000"/>
                  </a:schemeClr>
                </a:solidFill>
                <a:latin typeface="Segoe UI Semibold"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Tree>
    <p:extLst>
      <p:ext uri="{BB962C8B-B14F-4D97-AF65-F5344CB8AC3E}">
        <p14:creationId xmlns:p14="http://schemas.microsoft.com/office/powerpoint/2010/main" val="3818697621"/>
      </p:ext>
    </p:extLst>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deo and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a:t>Click to edit Master title style</a:t>
            </a:r>
          </a:p>
        </p:txBody>
      </p:sp>
      <p:sp>
        <p:nvSpPr>
          <p:cNvPr id="3" name="Content Placeholder 2"/>
          <p:cNvSpPr>
            <a:spLocks noGrp="1"/>
          </p:cNvSpPr>
          <p:nvPr>
            <p:ph idx="1"/>
          </p:nvPr>
        </p:nvSpPr>
        <p:spPr>
          <a:xfrm>
            <a:off x="1524000" y="990600"/>
            <a:ext cx="5943600" cy="446227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7A16C2D-D7E9-431E-9E9E-C71B41360C8A}" type="datetime1">
              <a:rPr lang="en-US" smtClean="0"/>
              <a:pPr/>
              <a:t>11/27/2020</a:t>
            </a:fld>
            <a:endParaRPr lang="en-US"/>
          </a:p>
        </p:txBody>
      </p:sp>
      <p:sp>
        <p:nvSpPr>
          <p:cNvPr id="5" name="Footer Placeholder 4"/>
          <p:cNvSpPr>
            <a:spLocks noGrp="1"/>
          </p:cNvSpPr>
          <p:nvPr>
            <p:ph type="ftr" sz="quarter" idx="11"/>
          </p:nvPr>
        </p:nvSpPr>
        <p:spPr/>
        <p:txBody>
          <a:bodyPr/>
          <a:lstStyle/>
          <a:p>
            <a:r>
              <a:rPr lang="fr-FR" dirty="0"/>
              <a:t>Créer votre premier document Word 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‹N°›</a:t>
            </a:fld>
            <a:endParaRPr lang="en-US"/>
          </a:p>
        </p:txBody>
      </p:sp>
      <p:sp>
        <p:nvSpPr>
          <p:cNvPr id="8" name="Text Placeholder 7"/>
          <p:cNvSpPr>
            <a:spLocks noGrp="1"/>
          </p:cNvSpPr>
          <p:nvPr>
            <p:ph type="body" sz="quarter" idx="13"/>
          </p:nvPr>
        </p:nvSpPr>
        <p:spPr>
          <a:xfrm>
            <a:off x="1524000" y="5638800"/>
            <a:ext cx="5943600" cy="533400"/>
          </a:xfr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1400">
                <a:solidFill>
                  <a:schemeClr val="bg1">
                    <a:lumMod val="50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endParaRPr lang="en-US" dirty="0"/>
          </a:p>
        </p:txBody>
      </p:sp>
    </p:spTree>
    <p:extLst>
      <p:ext uri="{BB962C8B-B14F-4D97-AF65-F5344CB8AC3E}">
        <p14:creationId xmlns:p14="http://schemas.microsoft.com/office/powerpoint/2010/main" val="3617081539"/>
      </p:ext>
    </p:extLst>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rt and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a:t>Click to edit Master title style</a:t>
            </a:r>
          </a:p>
        </p:txBody>
      </p:sp>
      <p:sp>
        <p:nvSpPr>
          <p:cNvPr id="3" name="Content Placeholder 2"/>
          <p:cNvSpPr>
            <a:spLocks noGrp="1"/>
          </p:cNvSpPr>
          <p:nvPr>
            <p:ph idx="1"/>
          </p:nvPr>
        </p:nvSpPr>
        <p:spPr>
          <a:xfrm>
            <a:off x="304800" y="990600"/>
            <a:ext cx="5705856" cy="427939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1EFD55C-A171-48F2-957C-A50931919F48}" type="datetime1">
              <a:rPr lang="en-US" smtClean="0"/>
              <a:pPr/>
              <a:t>11/27/2020</a:t>
            </a:fld>
            <a:endParaRPr lang="en-US"/>
          </a:p>
        </p:txBody>
      </p:sp>
      <p:sp>
        <p:nvSpPr>
          <p:cNvPr id="5" name="Footer Placeholder 4"/>
          <p:cNvSpPr>
            <a:spLocks noGrp="1"/>
          </p:cNvSpPr>
          <p:nvPr>
            <p:ph type="ftr" sz="quarter" idx="11"/>
          </p:nvPr>
        </p:nvSpPr>
        <p:spPr/>
        <p:txBody>
          <a:bodyPr/>
          <a:lstStyle/>
          <a:p>
            <a:r>
              <a:rPr lang="fr-FR" dirty="0"/>
              <a:t>Créer votre premier document Word 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‹N°›</a:t>
            </a:fld>
            <a:endParaRPr lang="en-US"/>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a:buNone/>
              <a:defRPr sz="1800">
                <a:solidFill>
                  <a:schemeClr val="accent6">
                    <a:lumMod val="75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 Master text styles</a:t>
            </a:r>
          </a:p>
        </p:txBody>
      </p:sp>
      <p:sp>
        <p:nvSpPr>
          <p:cNvPr id="9" name="Text Placeholder 8"/>
          <p:cNvSpPr>
            <a:spLocks noGrp="1"/>
          </p:cNvSpPr>
          <p:nvPr>
            <p:ph type="body" sz="quarter" idx="14"/>
          </p:nvPr>
        </p:nvSpPr>
        <p:spPr>
          <a:xfrm>
            <a:off x="6248400" y="990600"/>
            <a:ext cx="2667000" cy="5181600"/>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a:t>Click to edit Master text styles</a:t>
            </a:r>
          </a:p>
        </p:txBody>
      </p:sp>
    </p:spTree>
    <p:extLst>
      <p:ext uri="{BB962C8B-B14F-4D97-AF65-F5344CB8AC3E}">
        <p14:creationId xmlns:p14="http://schemas.microsoft.com/office/powerpoint/2010/main" val="1451864800"/>
      </p:ext>
    </p:extLst>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rt and text, lis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a:t>Click to edit Master title style</a:t>
            </a:r>
          </a:p>
        </p:txBody>
      </p:sp>
      <p:sp>
        <p:nvSpPr>
          <p:cNvPr id="3" name="Content Placeholder 2"/>
          <p:cNvSpPr>
            <a:spLocks noGrp="1"/>
          </p:cNvSpPr>
          <p:nvPr>
            <p:ph idx="1"/>
          </p:nvPr>
        </p:nvSpPr>
        <p:spPr>
          <a:xfrm>
            <a:off x="304800" y="990600"/>
            <a:ext cx="5705856" cy="427939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BD93C2C-7CCA-4E7A-8103-6ED55A8CF18E}" type="datetime1">
              <a:rPr lang="en-US" smtClean="0"/>
              <a:pPr/>
              <a:t>11/27/2020</a:t>
            </a:fld>
            <a:endParaRPr lang="en-US"/>
          </a:p>
        </p:txBody>
      </p:sp>
      <p:sp>
        <p:nvSpPr>
          <p:cNvPr id="5" name="Footer Placeholder 4"/>
          <p:cNvSpPr>
            <a:spLocks noGrp="1"/>
          </p:cNvSpPr>
          <p:nvPr>
            <p:ph type="ftr" sz="quarter" idx="11"/>
          </p:nvPr>
        </p:nvSpPr>
        <p:spPr/>
        <p:txBody>
          <a:bodyPr/>
          <a:lstStyle/>
          <a:p>
            <a:r>
              <a:rPr lang="fr-FR" dirty="0"/>
              <a:t>Créer votre premier document Word 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‹N°›</a:t>
            </a:fld>
            <a:endParaRPr lang="en-US"/>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a:buNone/>
              <a:defRPr sz="1800">
                <a:solidFill>
                  <a:schemeClr val="accent6">
                    <a:lumMod val="75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 Master text styles</a:t>
            </a:r>
          </a:p>
        </p:txBody>
      </p:sp>
      <p:sp>
        <p:nvSpPr>
          <p:cNvPr id="9" name="Text Placeholder 8"/>
          <p:cNvSpPr>
            <a:spLocks noGrp="1"/>
          </p:cNvSpPr>
          <p:nvPr>
            <p:ph type="body" sz="quarter" idx="14"/>
          </p:nvPr>
        </p:nvSpPr>
        <p:spPr>
          <a:xfrm>
            <a:off x="6248400" y="990600"/>
            <a:ext cx="2667000" cy="1447800"/>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a:t>Click to edit Master text styles</a:t>
            </a:r>
          </a:p>
        </p:txBody>
      </p:sp>
      <p:sp>
        <p:nvSpPr>
          <p:cNvPr id="10" name="Text Placeholder 8"/>
          <p:cNvSpPr>
            <a:spLocks noGrp="1"/>
          </p:cNvSpPr>
          <p:nvPr>
            <p:ph type="body" sz="quarter" idx="15"/>
          </p:nvPr>
        </p:nvSpPr>
        <p:spPr>
          <a:xfrm>
            <a:off x="6248400" y="2647334"/>
            <a:ext cx="2667000" cy="3524865"/>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a:t>Click to edit Master text styles</a:t>
            </a:r>
          </a:p>
        </p:txBody>
      </p:sp>
    </p:spTree>
    <p:extLst>
      <p:ext uri="{BB962C8B-B14F-4D97-AF65-F5344CB8AC3E}">
        <p14:creationId xmlns:p14="http://schemas.microsoft.com/office/powerpoint/2010/main" val="4213350281"/>
      </p:ext>
    </p:extLst>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rt and text, callout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a:t>Click to edit Master title style</a:t>
            </a:r>
          </a:p>
        </p:txBody>
      </p:sp>
      <p:sp>
        <p:nvSpPr>
          <p:cNvPr id="3" name="Content Placeholder 2"/>
          <p:cNvSpPr>
            <a:spLocks noGrp="1"/>
          </p:cNvSpPr>
          <p:nvPr>
            <p:ph idx="1"/>
          </p:nvPr>
        </p:nvSpPr>
        <p:spPr>
          <a:xfrm>
            <a:off x="304800" y="990600"/>
            <a:ext cx="5705856" cy="427939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D3745B-DEE8-465C-A407-593F8EBC543A}" type="datetime1">
              <a:rPr lang="en-US" smtClean="0"/>
              <a:pPr/>
              <a:t>11/27/2020</a:t>
            </a:fld>
            <a:endParaRPr lang="en-US"/>
          </a:p>
        </p:txBody>
      </p:sp>
      <p:sp>
        <p:nvSpPr>
          <p:cNvPr id="5" name="Footer Placeholder 4"/>
          <p:cNvSpPr>
            <a:spLocks noGrp="1"/>
          </p:cNvSpPr>
          <p:nvPr>
            <p:ph type="ftr" sz="quarter" idx="11"/>
          </p:nvPr>
        </p:nvSpPr>
        <p:spPr/>
        <p:txBody>
          <a:bodyPr/>
          <a:lstStyle/>
          <a:p>
            <a:r>
              <a:rPr lang="fr-FR" dirty="0"/>
              <a:t>Créer votre premier document Word 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‹N°›</a:t>
            </a:fld>
            <a:endParaRPr lang="en-US"/>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a:buNone/>
              <a:defRPr sz="1800">
                <a:solidFill>
                  <a:schemeClr val="accent6">
                    <a:lumMod val="75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 Master text styles</a:t>
            </a:r>
          </a:p>
        </p:txBody>
      </p:sp>
      <p:sp>
        <p:nvSpPr>
          <p:cNvPr id="9" name="Text Placeholder 8"/>
          <p:cNvSpPr>
            <a:spLocks noGrp="1"/>
          </p:cNvSpPr>
          <p:nvPr>
            <p:ph type="body" sz="quarter" idx="14"/>
          </p:nvPr>
        </p:nvSpPr>
        <p:spPr>
          <a:xfrm>
            <a:off x="6248400" y="990600"/>
            <a:ext cx="2667000" cy="914400"/>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a:t>Click to edit Master text styles</a:t>
            </a:r>
          </a:p>
        </p:txBody>
      </p:sp>
      <p:sp>
        <p:nvSpPr>
          <p:cNvPr id="10" name="Text Placeholder 9"/>
          <p:cNvSpPr>
            <a:spLocks noGrp="1"/>
          </p:cNvSpPr>
          <p:nvPr>
            <p:ph type="body" sz="quarter" idx="15"/>
          </p:nvPr>
        </p:nvSpPr>
        <p:spPr>
          <a:xfrm>
            <a:off x="6248400" y="2057400"/>
            <a:ext cx="2667000" cy="4114800"/>
          </a:xfrm>
        </p:spPr>
        <p:txBody>
          <a:bodyPr>
            <a:normAutofit/>
          </a:bodyPr>
          <a:lstStyle>
            <a:lvl1pPr marL="228600" indent="0">
              <a:spcAft>
                <a:spcPts val="300"/>
              </a:spcAft>
              <a:buClr>
                <a:schemeClr val="accent6"/>
              </a:buClr>
              <a:buFont typeface="Arial" pitchFamily="34" charset="0"/>
              <a:buNone/>
              <a:defRPr sz="1600">
                <a:latin typeface="Segoe UI" pitchFamily="34" charset="0"/>
                <a:ea typeface="Segoe UI" pitchFamily="34" charset="0"/>
                <a:cs typeface="Segoe UI" pitchFamily="34" charset="0"/>
              </a:defRPr>
            </a:lvl1pPr>
            <a:lvl2pPr marL="457200" indent="0">
              <a:buClr>
                <a:schemeClr val="accent6"/>
              </a:buClr>
              <a:buFont typeface="Arial" pitchFamily="34" charset="0"/>
              <a:buNone/>
              <a:defRPr sz="1600"/>
            </a:lvl2pPr>
            <a:lvl3pPr marL="914400" indent="0">
              <a:buClr>
                <a:schemeClr val="accent6"/>
              </a:buClr>
              <a:buFont typeface="Arial" pitchFamily="34" charset="0"/>
              <a:buNone/>
              <a:defRPr sz="1600"/>
            </a:lvl3pPr>
            <a:lvl4pPr marL="1371600" indent="0">
              <a:buClr>
                <a:schemeClr val="accent6"/>
              </a:buClr>
              <a:buFont typeface="Arial" pitchFamily="34" charset="0"/>
              <a:buNone/>
              <a:defRPr sz="1600"/>
            </a:lvl4pPr>
            <a:lvl5pPr marL="1828800" indent="0">
              <a:buClr>
                <a:schemeClr val="accent6"/>
              </a:buClr>
              <a:buFont typeface="Arial" pitchFamily="34" charset="0"/>
              <a:buNone/>
              <a:defRPr sz="1600"/>
            </a:lvl5pPr>
          </a:lstStyle>
          <a:p>
            <a:pPr lvl="0"/>
            <a:r>
              <a:rPr lang="en-US"/>
              <a:t>Click to edit Master text styles</a:t>
            </a:r>
          </a:p>
        </p:txBody>
      </p:sp>
    </p:spTree>
    <p:extLst>
      <p:ext uri="{BB962C8B-B14F-4D97-AF65-F5344CB8AC3E}">
        <p14:creationId xmlns:p14="http://schemas.microsoft.com/office/powerpoint/2010/main" val="656147605"/>
      </p:ext>
    </p:extLst>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a:t>Click to edit Master title style</a:t>
            </a:r>
          </a:p>
        </p:txBody>
      </p:sp>
      <p:sp>
        <p:nvSpPr>
          <p:cNvPr id="4" name="Date Placeholder 3"/>
          <p:cNvSpPr>
            <a:spLocks noGrp="1"/>
          </p:cNvSpPr>
          <p:nvPr>
            <p:ph type="dt" sz="half" idx="10"/>
          </p:nvPr>
        </p:nvSpPr>
        <p:spPr/>
        <p:txBody>
          <a:bodyPr/>
          <a:lstStyle/>
          <a:p>
            <a:fld id="{25EBBEB4-564D-440B-818D-76C7CFC409F9}" type="datetime1">
              <a:rPr lang="en-US" smtClean="0"/>
              <a:pPr/>
              <a:t>11/27/2020</a:t>
            </a:fld>
            <a:endParaRPr lang="en-US"/>
          </a:p>
        </p:txBody>
      </p:sp>
      <p:sp>
        <p:nvSpPr>
          <p:cNvPr id="5" name="Footer Placeholder 4"/>
          <p:cNvSpPr>
            <a:spLocks noGrp="1"/>
          </p:cNvSpPr>
          <p:nvPr>
            <p:ph type="ftr" sz="quarter" idx="11"/>
          </p:nvPr>
        </p:nvSpPr>
        <p:spPr/>
        <p:txBody>
          <a:bodyPr/>
          <a:lstStyle/>
          <a:p>
            <a:r>
              <a:rPr lang="fr-FR" dirty="0"/>
              <a:t>Créer votre premier document Word 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‹N°›</a:t>
            </a:fld>
            <a:endParaRPr lang="en-US"/>
          </a:p>
        </p:txBody>
      </p:sp>
      <p:sp>
        <p:nvSpPr>
          <p:cNvPr id="9" name="Text Placeholder 8"/>
          <p:cNvSpPr>
            <a:spLocks noGrp="1"/>
          </p:cNvSpPr>
          <p:nvPr>
            <p:ph type="body" sz="quarter" idx="14"/>
          </p:nvPr>
        </p:nvSpPr>
        <p:spPr>
          <a:xfrm>
            <a:off x="533400" y="990600"/>
            <a:ext cx="8153400" cy="5029200"/>
          </a:xfrm>
        </p:spPr>
        <p:txBody>
          <a:bodyPr>
            <a:normAutofit/>
          </a:bodyPr>
          <a:lstStyle>
            <a:lvl1pPr marL="342900" indent="-342900">
              <a:buClr>
                <a:schemeClr val="accent6"/>
              </a:buClr>
              <a:buFont typeface="Arial" pitchFamily="34" charset="0"/>
              <a:buChar char="•"/>
              <a:defRPr sz="2400">
                <a:latin typeface="Segoe UI" pitchFamily="34" charset="0"/>
                <a:ea typeface="Segoe UI" pitchFamily="34" charset="0"/>
                <a:cs typeface="Segoe UI" pitchFamily="34" charset="0"/>
              </a:defRPr>
            </a:lvl1pPr>
            <a:lvl2pPr marL="742950" indent="-285750">
              <a:buClr>
                <a:schemeClr val="accent6"/>
              </a:buClr>
              <a:buFont typeface="Arial" pitchFamily="34" charset="0"/>
              <a:buChar char="•"/>
              <a:defRPr sz="2000">
                <a:latin typeface="Segoe UI" pitchFamily="34" charset="0"/>
                <a:ea typeface="Segoe UI" pitchFamily="34" charset="0"/>
                <a:cs typeface="Segoe UI" pitchFamily="34" charset="0"/>
              </a:defRPr>
            </a:lvl2pPr>
            <a:lvl3pPr marL="1143000" indent="-228600">
              <a:spcBef>
                <a:spcPts val="600"/>
              </a:spcBef>
              <a:buClr>
                <a:schemeClr val="accent6"/>
              </a:buClr>
              <a:buFont typeface="Arial" pitchFamily="34" charset="0"/>
              <a:buChar cha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a:t>Click to edit Master </a:t>
            </a:r>
            <a:r>
              <a:rPr lang="en-US"/>
              <a:t>text styles</a:t>
            </a:r>
          </a:p>
          <a:p>
            <a:pPr lvl="1"/>
            <a:r>
              <a:rPr lang="en-US"/>
              <a:t>Ffff</a:t>
            </a:r>
          </a:p>
          <a:p>
            <a:pPr lvl="2"/>
            <a:r>
              <a:rPr lang="en-US"/>
              <a:t>ffff</a:t>
            </a:r>
          </a:p>
        </p:txBody>
      </p:sp>
    </p:spTree>
    <p:extLst>
      <p:ext uri="{BB962C8B-B14F-4D97-AF65-F5344CB8AC3E}">
        <p14:creationId xmlns:p14="http://schemas.microsoft.com/office/powerpoint/2010/main" val="1202230150"/>
      </p:ext>
    </p:extLst>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Segoe UI" pitchFamily="34" charset="0"/>
                <a:ea typeface="Segoe UI" pitchFamily="34" charset="0"/>
                <a:cs typeface="Segoe UI" pitchFamily="34" charset="0"/>
              </a:defRPr>
            </a:lvl1pPr>
          </a:lstStyle>
          <a:p>
            <a:fld id="{3B31B120-1EE7-414B-800D-D66230E27415}" type="datetime1">
              <a:rPr lang="en-US" smtClean="0"/>
              <a:pPr/>
              <a:t>11/27/2020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Segoe UI" pitchFamily="34" charset="0"/>
                <a:ea typeface="Segoe UI" pitchFamily="34" charset="0"/>
                <a:cs typeface="Segoe UI" pitchFamily="34" charset="0"/>
              </a:defRPr>
            </a:lvl1pPr>
          </a:lstStyle>
          <a:p>
            <a:r>
              <a:rPr lang="fr-FR" dirty="0"/>
              <a:t>Créer votre premier document Word 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Segoe UI" pitchFamily="34" charset="0"/>
                <a:ea typeface="Segoe UI" pitchFamily="34" charset="0"/>
                <a:cs typeface="Segoe UI" pitchFamily="34" charset="0"/>
              </a:defRPr>
            </a:lvl1pPr>
          </a:lstStyle>
          <a:p>
            <a:fld id="{D736C25D-E660-4766-A9D8-2DB735710ABD}" type="slidenum">
              <a:rPr lang="en-US" smtClean="0"/>
              <a:pPr/>
              <a:t>‹N°›</a:t>
            </a:fld>
            <a:endParaRPr lang="en-US"/>
          </a:p>
        </p:txBody>
      </p:sp>
    </p:spTree>
    <p:extLst>
      <p:ext uri="{BB962C8B-B14F-4D97-AF65-F5344CB8AC3E}">
        <p14:creationId xmlns:p14="http://schemas.microsoft.com/office/powerpoint/2010/main" val="3059656857"/>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0" r:id="rId3"/>
    <p:sldLayoutId id="2147483651" r:id="rId4"/>
    <p:sldLayoutId id="2147483658" r:id="rId5"/>
    <p:sldLayoutId id="2147483661" r:id="rId6"/>
    <p:sldLayoutId id="2147483668" r:id="rId7"/>
    <p:sldLayoutId id="2147483662" r:id="rId8"/>
    <p:sldLayoutId id="2147483667" r:id="rId9"/>
    <p:sldLayoutId id="2147483659" r:id="rId10"/>
    <p:sldLayoutId id="2147483664" r:id="rId11"/>
    <p:sldLayoutId id="2147483665" r:id="rId12"/>
    <p:sldLayoutId id="2147483666" r:id="rId13"/>
    <p:sldLayoutId id="2147483652" r:id="rId14"/>
    <p:sldLayoutId id="2147483656" r:id="rId15"/>
    <p:sldLayoutId id="2147483657" r:id="rId16"/>
    <p:sldLayoutId id="2147483650" r:id="rId17"/>
  </p:sldLayoutIdLst>
  <p:transition spd="slow">
    <p:wipe dir="d"/>
  </p:transition>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office.microsoft.com/fr-fr/word-help/practice-RZ101790574.aspx?section=9" TargetMode="External"/><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notesSlide" Target="../notesSlides/notesSlide3.xml"/><Relationship Id="rId7" Type="http://schemas.openxmlformats.org/officeDocument/2006/relationships/oleObject" Target="../embeddings/oleObject2.bin"/><Relationship Id="rId2" Type="http://schemas.openxmlformats.org/officeDocument/2006/relationships/slideLayout" Target="../slideLayouts/slideLayout8.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oleObject1.bin"/><Relationship Id="rId4" Type="http://schemas.openxmlformats.org/officeDocument/2006/relationships/image" Target="../media/image7.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hyperlink" Target="http://office.microsoft.com/fr-fr/word-help/quick-reference-card-RZ101790574.aspx?section=12&amp;mode=print" TargetMode="External"/><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352800"/>
            <a:ext cx="3581400" cy="990600"/>
          </a:xfrm>
        </p:spPr>
        <p:txBody>
          <a:bodyPr/>
          <a:lstStyle/>
          <a:p>
            <a:pPr algn="l" defTabSz="914400">
              <a:spcBef>
                <a:spcPts val="0"/>
              </a:spcBef>
              <a:buNone/>
            </a:pPr>
            <a:r>
              <a:rPr lang="fr-FR" sz="3600" b="0" i="0" dirty="0">
                <a:solidFill>
                  <a:schemeClr val="tx1"/>
                </a:solidFill>
                <a:latin typeface="Segoe Light"/>
                <a:ea typeface="+mj-ea"/>
                <a:cs typeface="+mj-cs"/>
              </a:rPr>
              <a:t>Microsoft</a:t>
            </a:r>
            <a:r>
              <a:rPr lang="fr-FR" sz="2800" b="0" i="0" baseline="70000" dirty="0">
                <a:solidFill>
                  <a:schemeClr val="tx1"/>
                </a:solidFill>
                <a:latin typeface="Segoe Light"/>
                <a:ea typeface="+mj-ea"/>
                <a:cs typeface="Tahoma"/>
              </a:rPr>
              <a:t>®</a:t>
            </a:r>
            <a:r>
              <a:rPr lang="fr-FR" sz="3600" b="0" i="0" dirty="0">
                <a:solidFill>
                  <a:schemeClr val="tx1"/>
                </a:solidFill>
                <a:latin typeface="Segoe Light"/>
                <a:ea typeface="+mj-ea"/>
                <a:cs typeface="+mj-cs"/>
              </a:rPr>
              <a:t> Word</a:t>
            </a:r>
            <a:r>
              <a:rPr lang="fr-FR" sz="3600" b="0" i="0" dirty="0">
                <a:solidFill>
                  <a:schemeClr val="tx1"/>
                </a:solidFill>
                <a:latin typeface="Segoe Light"/>
                <a:ea typeface="+mj-ea"/>
                <a:cs typeface="Tahoma"/>
              </a:rPr>
              <a:t> </a:t>
            </a:r>
          </a:p>
        </p:txBody>
      </p:sp>
      <p:sp>
        <p:nvSpPr>
          <p:cNvPr id="3" name="Subtitle 2"/>
          <p:cNvSpPr>
            <a:spLocks noGrp="1"/>
          </p:cNvSpPr>
          <p:nvPr>
            <p:ph type="subTitle" idx="1"/>
          </p:nvPr>
        </p:nvSpPr>
        <p:spPr>
          <a:xfrm>
            <a:off x="1828800" y="4495800"/>
            <a:ext cx="6858000" cy="685800"/>
          </a:xfrm>
        </p:spPr>
        <p:txBody>
          <a:bodyPr>
            <a:noAutofit/>
          </a:bodyPr>
          <a:lstStyle/>
          <a:p>
            <a:pPr marL="0" indent="0" algn="l">
              <a:buNone/>
            </a:pPr>
            <a:r>
              <a:rPr lang="fr-FR" sz="2800" b="1" i="0">
                <a:solidFill>
                  <a:schemeClr val="tx1">
                    <a:lumMod val="65000"/>
                    <a:lumOff val="35000"/>
                  </a:schemeClr>
                </a:solidFill>
                <a:latin typeface="Segoe Light"/>
              </a:rPr>
              <a:t>Créer votre premier document Word I</a:t>
            </a:r>
          </a:p>
        </p:txBody>
      </p:sp>
      <p:pic>
        <p:nvPicPr>
          <p:cNvPr id="5" name="Image 4">
            <a:extLst>
              <a:ext uri="{FF2B5EF4-FFF2-40B4-BE49-F238E27FC236}">
                <a16:creationId xmlns:a16="http://schemas.microsoft.com/office/drawing/2014/main" id="{10725147-98B4-4A01-8426-D79F9F56D6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9400" y="5791200"/>
            <a:ext cx="2280827" cy="812292"/>
          </a:xfrm>
          <a:prstGeom prst="rect">
            <a:avLst/>
          </a:prstGeom>
        </p:spPr>
      </p:pic>
    </p:spTree>
    <p:extLst>
      <p:ext uri="{BB962C8B-B14F-4D97-AF65-F5344CB8AC3E}">
        <p14:creationId xmlns:p14="http://schemas.microsoft.com/office/powerpoint/2010/main" val="5108181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defTabSz="914400">
              <a:spcBef>
                <a:spcPts val="0"/>
              </a:spcBef>
              <a:buNone/>
            </a:pPr>
            <a:r>
              <a:rPr lang="en-US" sz="3200" b="0" i="0" dirty="0" err="1">
                <a:latin typeface="Segoe Light"/>
                <a:ea typeface="+mj-ea"/>
                <a:cs typeface="+mj-cs"/>
              </a:rPr>
              <a:t>Corriger</a:t>
            </a:r>
            <a:r>
              <a:rPr lang="en-US" sz="3200" b="0" i="0" dirty="0">
                <a:latin typeface="Segoe Light"/>
                <a:ea typeface="+mj-ea"/>
                <a:cs typeface="+mj-cs"/>
              </a:rPr>
              <a:t> les </a:t>
            </a:r>
            <a:r>
              <a:rPr lang="en-US" sz="3200" b="0" i="0" dirty="0" err="1">
                <a:latin typeface="Segoe Light"/>
                <a:ea typeface="+mj-ea"/>
                <a:cs typeface="+mj-cs"/>
              </a:rPr>
              <a:t>fautes</a:t>
            </a:r>
            <a:r>
              <a:rPr lang="en-US" sz="3200" b="0" i="0" dirty="0">
                <a:latin typeface="Segoe Light"/>
                <a:ea typeface="+mj-ea"/>
                <a:cs typeface="+mj-cs"/>
              </a:rPr>
              <a:t> </a:t>
            </a:r>
            <a:r>
              <a:rPr lang="en-US" sz="3200" b="0" i="0" dirty="0" err="1">
                <a:latin typeface="Segoe Light"/>
                <a:ea typeface="+mj-ea"/>
                <a:cs typeface="+mj-cs"/>
              </a:rPr>
              <a:t>d’orthographe</a:t>
            </a:r>
            <a:r>
              <a:rPr lang="en-US" sz="3200" b="0" i="0" dirty="0">
                <a:latin typeface="Segoe Light"/>
                <a:ea typeface="+mj-ea"/>
                <a:cs typeface="+mj-cs"/>
              </a:rPr>
              <a:t> et de </a:t>
            </a:r>
            <a:r>
              <a:rPr lang="en-US" sz="3200" b="0" i="0" dirty="0" err="1">
                <a:latin typeface="Segoe Light"/>
                <a:ea typeface="+mj-ea"/>
                <a:cs typeface="+mj-cs"/>
              </a:rPr>
              <a:t>grammaire</a:t>
            </a:r>
            <a:endParaRPr lang="en-US" sz="3200" b="0" i="0" dirty="0">
              <a:latin typeface="Segoe Light"/>
              <a:ea typeface="+mj-ea"/>
              <a:cs typeface="+mj-cs"/>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en-US" sz="1200" b="0" i="0">
                <a:solidFill>
                  <a:schemeClr val="tx1">
                    <a:tint val="75000"/>
                  </a:schemeClr>
                </a:solidFill>
                <a:latin typeface="Segoe UI"/>
                <a:cs typeface="Segoe UI"/>
              </a:rPr>
              <a:t>Créer votre premier document Word I</a:t>
            </a:r>
          </a:p>
        </p:txBody>
      </p:sp>
      <p:sp>
        <p:nvSpPr>
          <p:cNvPr id="5" name="Text Placeholder 4"/>
          <p:cNvSpPr>
            <a:spLocks noGrp="1"/>
          </p:cNvSpPr>
          <p:nvPr>
            <p:ph type="body" sz="quarter" idx="13"/>
          </p:nvPr>
        </p:nvSpPr>
        <p:spPr/>
        <p:txBody>
          <a:bodyPr/>
          <a:lstStyle/>
          <a:p>
            <a:pPr marL="0" indent="0" algn="l" defTabSz="914400">
              <a:spcBef>
                <a:spcPts val="1"/>
              </a:spcBef>
              <a:buNone/>
            </a:pPr>
            <a:r>
              <a:rPr lang="en-US" sz="1800" b="0" i="0">
                <a:solidFill>
                  <a:srgbClr val="F79646">
                    <a:lumMod val="75000"/>
                  </a:srgbClr>
                </a:solidFill>
                <a:latin typeface="Segoe UI"/>
                <a:cs typeface="Segoe UI"/>
              </a:rPr>
              <a:t>Les soulignements ondulés vous indiquent les fautes d’orthographe ou de grammaire</a:t>
            </a:r>
          </a:p>
        </p:txBody>
      </p:sp>
      <p:sp>
        <p:nvSpPr>
          <p:cNvPr id="6" name="Text Placeholder 5"/>
          <p:cNvSpPr>
            <a:spLocks noGrp="1"/>
          </p:cNvSpPr>
          <p:nvPr>
            <p:ph type="body" sz="quarter" idx="14"/>
          </p:nvPr>
        </p:nvSpPr>
        <p:spPr>
          <a:xfrm>
            <a:off x="6248400" y="990600"/>
            <a:ext cx="2667000" cy="1524000"/>
          </a:xfrm>
        </p:spPr>
        <p:txBody>
          <a:bodyPr>
            <a:noAutofit/>
          </a:bodyPr>
          <a:lstStyle/>
          <a:p>
            <a:pPr marL="0" indent="0" algn="l" defTabSz="914400">
              <a:spcBef>
                <a:spcPts val="1"/>
              </a:spcBef>
              <a:buNone/>
            </a:pPr>
            <a:r>
              <a:rPr lang="en-US" b="0" i="0" dirty="0">
                <a:solidFill>
                  <a:schemeClr val="tx1"/>
                </a:solidFill>
                <a:latin typeface="Segoe UI"/>
                <a:cs typeface="Segoe UI"/>
              </a:rPr>
              <a:t>Pour </a:t>
            </a:r>
            <a:r>
              <a:rPr lang="en-US" b="0" i="0" dirty="0" err="1">
                <a:solidFill>
                  <a:schemeClr val="tx1"/>
                </a:solidFill>
                <a:latin typeface="Segoe UI"/>
                <a:cs typeface="Segoe UI"/>
              </a:rPr>
              <a:t>afficher</a:t>
            </a:r>
            <a:r>
              <a:rPr lang="en-US" b="0" i="0" dirty="0">
                <a:solidFill>
                  <a:schemeClr val="tx1"/>
                </a:solidFill>
                <a:latin typeface="Segoe UI"/>
                <a:cs typeface="Segoe UI"/>
              </a:rPr>
              <a:t> les corrections </a:t>
            </a:r>
            <a:r>
              <a:rPr lang="en-US" b="0" i="0" dirty="0" err="1">
                <a:solidFill>
                  <a:schemeClr val="tx1"/>
                </a:solidFill>
                <a:latin typeface="Segoe UI"/>
                <a:cs typeface="Segoe UI"/>
              </a:rPr>
              <a:t>suggérées</a:t>
            </a:r>
            <a:r>
              <a:rPr lang="en-US" b="0" i="0" dirty="0">
                <a:solidFill>
                  <a:schemeClr val="tx1"/>
                </a:solidFill>
                <a:latin typeface="Segoe UI"/>
                <a:cs typeface="Segoe UI"/>
              </a:rPr>
              <a:t>, </a:t>
            </a:r>
            <a:r>
              <a:rPr lang="en-US" b="0" i="0" dirty="0" err="1">
                <a:solidFill>
                  <a:schemeClr val="tx1"/>
                </a:solidFill>
                <a:latin typeface="Segoe UI"/>
                <a:cs typeface="Segoe UI"/>
              </a:rPr>
              <a:t>cliquez</a:t>
            </a:r>
            <a:r>
              <a:rPr lang="en-US" b="0" i="0" dirty="0">
                <a:solidFill>
                  <a:schemeClr val="tx1"/>
                </a:solidFill>
                <a:latin typeface="Segoe UI"/>
                <a:cs typeface="Segoe UI"/>
              </a:rPr>
              <a:t> avec le </a:t>
            </a:r>
            <a:r>
              <a:rPr lang="en-US" b="0" i="0" dirty="0" err="1">
                <a:solidFill>
                  <a:schemeClr val="tx1"/>
                </a:solidFill>
                <a:latin typeface="Segoe UI"/>
                <a:cs typeface="Segoe UI"/>
              </a:rPr>
              <a:t>bouton</a:t>
            </a:r>
            <a:r>
              <a:rPr lang="en-US" b="0" i="0" dirty="0">
                <a:solidFill>
                  <a:schemeClr val="tx1"/>
                </a:solidFill>
                <a:latin typeface="Segoe UI"/>
                <a:cs typeface="Segoe UI"/>
              </a:rPr>
              <a:t> </a:t>
            </a:r>
            <a:r>
              <a:rPr lang="en-US" b="0" i="0" dirty="0" err="1">
                <a:solidFill>
                  <a:schemeClr val="tx1"/>
                </a:solidFill>
                <a:latin typeface="Segoe UI"/>
                <a:cs typeface="Segoe UI"/>
              </a:rPr>
              <a:t>droit</a:t>
            </a:r>
            <a:r>
              <a:rPr lang="en-US" b="0" i="0" dirty="0">
                <a:solidFill>
                  <a:schemeClr val="tx1"/>
                </a:solidFill>
                <a:latin typeface="Segoe UI"/>
                <a:cs typeface="Segoe UI"/>
              </a:rPr>
              <a:t> </a:t>
            </a:r>
            <a:r>
              <a:rPr lang="en-US" b="0" i="0" dirty="0" err="1">
                <a:solidFill>
                  <a:schemeClr val="tx1"/>
                </a:solidFill>
                <a:latin typeface="Segoe UI"/>
                <a:cs typeface="Segoe UI"/>
              </a:rPr>
              <a:t>sur</a:t>
            </a:r>
            <a:r>
              <a:rPr lang="en-US" b="0" i="0" dirty="0">
                <a:solidFill>
                  <a:schemeClr val="tx1"/>
                </a:solidFill>
                <a:latin typeface="Segoe UI"/>
                <a:cs typeface="Segoe UI"/>
              </a:rPr>
              <a:t> un mot </a:t>
            </a:r>
            <a:r>
              <a:rPr lang="en-US" b="0" i="0" dirty="0" err="1">
                <a:solidFill>
                  <a:schemeClr val="tx1"/>
                </a:solidFill>
                <a:latin typeface="Segoe UI"/>
                <a:cs typeface="Segoe UI"/>
              </a:rPr>
              <a:t>souligné</a:t>
            </a:r>
            <a:r>
              <a:rPr lang="en-US" b="0" i="0" dirty="0">
                <a:solidFill>
                  <a:schemeClr val="tx1"/>
                </a:solidFill>
                <a:latin typeface="Segoe UI"/>
                <a:cs typeface="Segoe UI"/>
              </a:rPr>
              <a:t>.</a:t>
            </a:r>
          </a:p>
        </p:txBody>
      </p:sp>
      <p:sp>
        <p:nvSpPr>
          <p:cNvPr id="8" name="Text Placeholder 5"/>
          <p:cNvSpPr txBox="1">
            <a:spLocks/>
          </p:cNvSpPr>
          <p:nvPr/>
        </p:nvSpPr>
        <p:spPr>
          <a:xfrm>
            <a:off x="6248400" y="2590800"/>
            <a:ext cx="2667000" cy="1828800"/>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defTabSz="914400">
              <a:buNone/>
            </a:pPr>
            <a:r>
              <a:rPr lang="en-US" b="0" i="0" dirty="0" err="1"/>
              <a:t>Cliquez</a:t>
            </a:r>
            <a:r>
              <a:rPr lang="en-US" b="0" i="0" dirty="0"/>
              <a:t> </a:t>
            </a:r>
            <a:r>
              <a:rPr lang="en-US" b="0" i="0" dirty="0" err="1"/>
              <a:t>sur</a:t>
            </a:r>
            <a:r>
              <a:rPr lang="en-US" b="0" i="0" dirty="0"/>
              <a:t> </a:t>
            </a:r>
            <a:r>
              <a:rPr lang="en-US" b="0" i="0" dirty="0" err="1"/>
              <a:t>une</a:t>
            </a:r>
            <a:r>
              <a:rPr lang="en-US" b="0" i="0" dirty="0"/>
              <a:t> correction pour </a:t>
            </a:r>
            <a:r>
              <a:rPr lang="en-US" b="0" i="0" dirty="0" err="1"/>
              <a:t>remplacer</a:t>
            </a:r>
            <a:r>
              <a:rPr lang="en-US" b="0" i="0" dirty="0"/>
              <a:t> le mot </a:t>
            </a:r>
            <a:r>
              <a:rPr lang="en-US" b="0" i="0" dirty="0" err="1"/>
              <a:t>dans</a:t>
            </a:r>
            <a:r>
              <a:rPr lang="en-US" b="0" i="0" dirty="0"/>
              <a:t> le document et </a:t>
            </a:r>
            <a:r>
              <a:rPr lang="en-US" b="0" i="0" dirty="0" err="1"/>
              <a:t>supprimer</a:t>
            </a:r>
            <a:r>
              <a:rPr lang="en-US" b="0" i="0" dirty="0"/>
              <a:t> les </a:t>
            </a:r>
            <a:r>
              <a:rPr lang="en-US" b="0" i="0" dirty="0" err="1"/>
              <a:t>soulignements</a:t>
            </a:r>
            <a:r>
              <a:rPr lang="en-US" b="0" i="0" dirty="0"/>
              <a:t>. </a:t>
            </a:r>
          </a:p>
        </p:txBody>
      </p:sp>
    </p:spTree>
    <p:extLst>
      <p:ext uri="{BB962C8B-B14F-4D97-AF65-F5344CB8AC3E}">
        <p14:creationId xmlns:p14="http://schemas.microsoft.com/office/powerpoint/2010/main" val="14245882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defTabSz="914400">
              <a:spcBef>
                <a:spcPts val="0"/>
              </a:spcBef>
              <a:buNone/>
            </a:pPr>
            <a:r>
              <a:rPr lang="fr-FR" sz="3200" b="0" i="0">
                <a:latin typeface="Segoe Light"/>
                <a:ea typeface="+mj-ea"/>
                <a:cs typeface="+mj-cs"/>
              </a:rPr>
              <a:t>Corriger les fautes d’orthographe et de grammaire</a:t>
            </a: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a:solidFill>
                  <a:schemeClr val="tx1">
                    <a:tint val="75000"/>
                  </a:schemeClr>
                </a:solidFill>
                <a:latin typeface="Segoe UI"/>
                <a:cs typeface="Segoe UI"/>
              </a:rPr>
              <a:t>Créer votre premier document Word I</a:t>
            </a:r>
          </a:p>
        </p:txBody>
      </p:sp>
      <p:sp>
        <p:nvSpPr>
          <p:cNvPr id="5" name="Text Placeholder 4"/>
          <p:cNvSpPr>
            <a:spLocks noGrp="1"/>
          </p:cNvSpPr>
          <p:nvPr>
            <p:ph type="body" sz="quarter" idx="13"/>
          </p:nvPr>
        </p:nvSpPr>
        <p:spPr/>
        <p:txBody>
          <a:bodyPr/>
          <a:lstStyle/>
          <a:p>
            <a:pPr marL="0" indent="0" algn="l" defTabSz="914400">
              <a:spcBef>
                <a:spcPts val="1"/>
              </a:spcBef>
              <a:buNone/>
            </a:pPr>
            <a:r>
              <a:rPr lang="fr-FR" sz="1800" b="0" i="0">
                <a:solidFill>
                  <a:srgbClr val="F79646">
                    <a:lumMod val="75000"/>
                  </a:srgbClr>
                </a:solidFill>
                <a:latin typeface="Segoe UI"/>
                <a:cs typeface="Segoe UI"/>
              </a:rPr>
              <a:t>Les soulignements ondulés vous indiquent les fautes d’orthographe ou de grammaire</a:t>
            </a:r>
          </a:p>
        </p:txBody>
      </p:sp>
      <p:sp>
        <p:nvSpPr>
          <p:cNvPr id="6" name="Text Placeholder 5"/>
          <p:cNvSpPr>
            <a:spLocks noGrp="1"/>
          </p:cNvSpPr>
          <p:nvPr>
            <p:ph type="body" sz="quarter" idx="14"/>
          </p:nvPr>
        </p:nvSpPr>
        <p:spPr>
          <a:xfrm>
            <a:off x="6248400" y="990600"/>
            <a:ext cx="2667000" cy="2971800"/>
          </a:xfrm>
        </p:spPr>
        <p:txBody>
          <a:bodyPr>
            <a:noAutofit/>
          </a:bodyPr>
          <a:lstStyle/>
          <a:p>
            <a:pPr>
              <a:spcBef>
                <a:spcPts val="1"/>
              </a:spcBef>
            </a:pPr>
            <a:r>
              <a:rPr lang="fr-FR" sz="1700" b="0" i="0" dirty="0">
                <a:solidFill>
                  <a:schemeClr val="tx1"/>
                </a:solidFill>
              </a:rPr>
              <a:t>Une remarque toutefois au sujet des soulignements verts et bleus : Word est réellement bon en orthographe, celle-ci étant relativement simple la plupart du temps. </a:t>
            </a:r>
            <a:r>
              <a:rPr lang="fr-FR" sz="1700" dirty="0"/>
              <a:t>Mais les choses sont moins évidentes </a:t>
            </a:r>
            <a:r>
              <a:rPr lang="fr-FR" sz="1700" b="0" i="0" dirty="0">
                <a:solidFill>
                  <a:schemeClr val="tx1"/>
                </a:solidFill>
              </a:rPr>
              <a:t>en ce qui concerne la grammaire.</a:t>
            </a:r>
          </a:p>
        </p:txBody>
      </p:sp>
      <p:sp>
        <p:nvSpPr>
          <p:cNvPr id="8" name="Text Placeholder 5"/>
          <p:cNvSpPr txBox="1">
            <a:spLocks/>
          </p:cNvSpPr>
          <p:nvPr/>
        </p:nvSpPr>
        <p:spPr>
          <a:xfrm>
            <a:off x="6248400" y="3962400"/>
            <a:ext cx="2667000" cy="2209800"/>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defTabSz="914400">
              <a:buNone/>
            </a:pPr>
            <a:r>
              <a:rPr lang="fr-FR" sz="1700" b="0" i="0" dirty="0"/>
              <a:t>Si vous pensez que vous avez raison et que Word se trompe, cliquez avec le bouton droit sur le mot et ignorez les corrections proposées pour vous débarrasser des soulignements.</a:t>
            </a:r>
          </a:p>
        </p:txBody>
      </p:sp>
    </p:spTree>
    <p:extLst>
      <p:ext uri="{BB962C8B-B14F-4D97-AF65-F5344CB8AC3E}">
        <p14:creationId xmlns:p14="http://schemas.microsoft.com/office/powerpoint/2010/main" val="19989468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a:spcBef>
                <a:spcPts val="0"/>
              </a:spcBef>
              <a:buNone/>
            </a:pPr>
            <a:r>
              <a:rPr lang="fr-FR" sz="3200" b="0" i="0">
                <a:latin typeface="Segoe Light"/>
                <a:ea typeface="+mj-ea"/>
                <a:cs typeface="+mj-cs"/>
              </a:rPr>
              <a:t>Mettre en forme du texte</a:t>
            </a: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a:solidFill>
                  <a:schemeClr val="tx1">
                    <a:tint val="75000"/>
                  </a:schemeClr>
                </a:solidFill>
                <a:latin typeface="Segoe UI"/>
                <a:cs typeface="Segoe UI"/>
              </a:rPr>
              <a:t>Créer votre premier document Word I</a:t>
            </a:r>
          </a:p>
        </p:txBody>
      </p:sp>
      <p:sp>
        <p:nvSpPr>
          <p:cNvPr id="5" name="Text Placeholder 4"/>
          <p:cNvSpPr>
            <a:spLocks noGrp="1"/>
          </p:cNvSpPr>
          <p:nvPr>
            <p:ph type="body" sz="quarter" idx="13"/>
          </p:nvPr>
        </p:nvSpPr>
        <p:spPr>
          <a:xfrm>
            <a:off x="304800" y="5638800"/>
            <a:ext cx="5715000" cy="838200"/>
          </a:xfrm>
        </p:spPr>
        <p:txBody>
          <a:bodyPr/>
          <a:lstStyle/>
          <a:p>
            <a:pPr marL="0" indent="0" algn="l" defTabSz="914400">
              <a:spcBef>
                <a:spcPts val="1"/>
              </a:spcBef>
              <a:buNone/>
            </a:pPr>
            <a:r>
              <a:rPr lang="fr-FR" sz="1800" b="0" i="0">
                <a:solidFill>
                  <a:srgbClr val="F79646">
                    <a:lumMod val="75000"/>
                  </a:srgbClr>
                </a:solidFill>
                <a:latin typeface="Segoe UI"/>
                <a:cs typeface="Segoe UI"/>
              </a:rPr>
              <a:t>Il existe de nombreuses possibilités pour mettre en évidence du texte, notamment la mise en forme en gras, italique ou souligné. </a:t>
            </a:r>
          </a:p>
        </p:txBody>
      </p:sp>
      <p:sp>
        <p:nvSpPr>
          <p:cNvPr id="6" name="Text Placeholder 5"/>
          <p:cNvSpPr>
            <a:spLocks noGrp="1"/>
          </p:cNvSpPr>
          <p:nvPr>
            <p:ph type="body" sz="quarter" idx="14"/>
          </p:nvPr>
        </p:nvSpPr>
        <p:spPr>
          <a:xfrm>
            <a:off x="6248400" y="990600"/>
            <a:ext cx="2667000" cy="1828800"/>
          </a:xfrm>
        </p:spPr>
        <p:txBody>
          <a:bodyPr>
            <a:noAutofit/>
          </a:bodyPr>
          <a:lstStyle/>
          <a:p>
            <a:pPr marL="0" indent="0" algn="l" defTabSz="914400">
              <a:spcBef>
                <a:spcPts val="1"/>
              </a:spcBef>
              <a:buNone/>
            </a:pPr>
            <a:r>
              <a:rPr lang="fr-FR" b="0" i="0" dirty="0">
                <a:solidFill>
                  <a:schemeClr val="tx1"/>
                </a:solidFill>
                <a:latin typeface="Segoe UI"/>
                <a:cs typeface="Segoe UI"/>
              </a:rPr>
              <a:t>Le communiqué de presse que vous tapez annonce le </a:t>
            </a:r>
            <a:r>
              <a:rPr lang="fr-FR" dirty="0">
                <a:latin typeface="Segoe UI"/>
                <a:cs typeface="Segoe UI"/>
              </a:rPr>
              <a:t>bénéfice</a:t>
            </a:r>
            <a:r>
              <a:rPr lang="fr-FR" b="0" i="0" dirty="0">
                <a:solidFill>
                  <a:schemeClr val="tx1"/>
                </a:solidFill>
                <a:latin typeface="Segoe UI"/>
                <a:cs typeface="Segoe UI"/>
              </a:rPr>
              <a:t> net et le prix par action pour </a:t>
            </a:r>
            <a:r>
              <a:rPr lang="fr-FR" b="0" i="0" dirty="0" err="1">
                <a:solidFill>
                  <a:schemeClr val="tx1"/>
                </a:solidFill>
                <a:latin typeface="Segoe UI"/>
                <a:cs typeface="Segoe UI"/>
              </a:rPr>
              <a:t>Contoso</a:t>
            </a:r>
            <a:r>
              <a:rPr lang="fr-FR" b="0" i="0" dirty="0">
                <a:solidFill>
                  <a:schemeClr val="tx1"/>
                </a:solidFill>
                <a:latin typeface="Segoe UI"/>
                <a:cs typeface="Segoe UI"/>
              </a:rPr>
              <a:t> Pharmaceuticals. </a:t>
            </a:r>
          </a:p>
        </p:txBody>
      </p:sp>
      <p:sp>
        <p:nvSpPr>
          <p:cNvPr id="8" name="Text Placeholder 5"/>
          <p:cNvSpPr txBox="1">
            <a:spLocks/>
          </p:cNvSpPr>
          <p:nvPr/>
        </p:nvSpPr>
        <p:spPr>
          <a:xfrm>
            <a:off x="6248400" y="2819400"/>
            <a:ext cx="2667000" cy="2362200"/>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defTabSz="914400">
              <a:buNone/>
            </a:pPr>
            <a:r>
              <a:rPr lang="fr-FR" b="0" i="0"/>
              <a:t>Vous pouvez attirer l’attention sur ces informations importantes en les mettant en évidence avec une mise en forme en gras, en italique ou en souligné. </a:t>
            </a:r>
          </a:p>
        </p:txBody>
      </p:sp>
    </p:spTree>
    <p:extLst>
      <p:ext uri="{BB962C8B-B14F-4D97-AF65-F5344CB8AC3E}">
        <p14:creationId xmlns:p14="http://schemas.microsoft.com/office/powerpoint/2010/main" val="36960593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a:spcBef>
                <a:spcPts val="0"/>
              </a:spcBef>
              <a:buNone/>
            </a:pPr>
            <a:r>
              <a:rPr lang="fr-FR" sz="3200" b="0" i="0">
                <a:latin typeface="Segoe Light"/>
                <a:ea typeface="+mj-ea"/>
                <a:cs typeface="+mj-cs"/>
              </a:rPr>
              <a:t>Mettre en forme du texte</a:t>
            </a: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a:solidFill>
                  <a:schemeClr val="tx1">
                    <a:tint val="75000"/>
                  </a:schemeClr>
                </a:solidFill>
                <a:latin typeface="Segoe UI"/>
                <a:cs typeface="Segoe UI"/>
              </a:rPr>
              <a:t>Créer votre premier document Word I</a:t>
            </a:r>
          </a:p>
        </p:txBody>
      </p:sp>
      <p:sp>
        <p:nvSpPr>
          <p:cNvPr id="5" name="Text Placeholder 4"/>
          <p:cNvSpPr>
            <a:spLocks noGrp="1"/>
          </p:cNvSpPr>
          <p:nvPr>
            <p:ph type="body" sz="quarter" idx="13"/>
          </p:nvPr>
        </p:nvSpPr>
        <p:spPr>
          <a:xfrm>
            <a:off x="304800" y="5638800"/>
            <a:ext cx="5715000" cy="838200"/>
          </a:xfrm>
        </p:spPr>
        <p:txBody>
          <a:bodyPr/>
          <a:lstStyle/>
          <a:p>
            <a:pPr marL="0" indent="0" algn="l" defTabSz="914400">
              <a:spcBef>
                <a:spcPts val="1"/>
              </a:spcBef>
              <a:buNone/>
            </a:pPr>
            <a:r>
              <a:rPr lang="fr-FR" sz="1800" b="0" i="0">
                <a:solidFill>
                  <a:srgbClr val="F79646">
                    <a:lumMod val="75000"/>
                  </a:srgbClr>
                </a:solidFill>
                <a:latin typeface="Segoe UI"/>
                <a:cs typeface="Segoe UI"/>
              </a:rPr>
              <a:t>Il existe de nombreuses possibilités pour mettre en évidence du texte, notamment la mise en forme en gras, italique ou souligné. </a:t>
            </a:r>
          </a:p>
        </p:txBody>
      </p:sp>
      <p:sp>
        <p:nvSpPr>
          <p:cNvPr id="6" name="Text Placeholder 5"/>
          <p:cNvSpPr>
            <a:spLocks noGrp="1"/>
          </p:cNvSpPr>
          <p:nvPr>
            <p:ph type="body" sz="quarter" idx="14"/>
          </p:nvPr>
        </p:nvSpPr>
        <p:spPr>
          <a:xfrm>
            <a:off x="6248399" y="990600"/>
            <a:ext cx="2743199" cy="1828800"/>
          </a:xfrm>
        </p:spPr>
        <p:txBody>
          <a:bodyPr>
            <a:normAutofit fontScale="92500" lnSpcReduction="20000"/>
          </a:bodyPr>
          <a:lstStyle/>
          <a:p>
            <a:pPr marL="0" indent="0" algn="l" defTabSz="914400">
              <a:spcBef>
                <a:spcPts val="1"/>
              </a:spcBef>
              <a:buNone/>
            </a:pPr>
            <a:r>
              <a:rPr lang="fr-FR" sz="1800" b="0" i="0">
                <a:solidFill>
                  <a:schemeClr val="tx1"/>
                </a:solidFill>
                <a:latin typeface="Segoe UI"/>
                <a:cs typeface="Segoe UI"/>
              </a:rPr>
              <a:t>Commençons par mettre du texte en gras. Vous souvenez-vous du </a:t>
            </a:r>
            <a:r>
              <a:rPr lang="fr-FR" sz="1800" b="1" i="0">
                <a:solidFill>
                  <a:schemeClr val="tx1"/>
                </a:solidFill>
                <a:latin typeface="Segoe UI"/>
                <a:cs typeface="Segoe UI"/>
              </a:rPr>
              <a:t>ruban</a:t>
            </a:r>
            <a:r>
              <a:rPr lang="fr-FR" sz="1800" b="0" i="0">
                <a:solidFill>
                  <a:schemeClr val="tx1"/>
                </a:solidFill>
                <a:latin typeface="Segoe UI"/>
                <a:cs typeface="Segoe UI"/>
              </a:rPr>
              <a:t> que nous avons mentionné au début de la leçon ? Nous allons découvrir maintenant comment l’utiliser. </a:t>
            </a:r>
          </a:p>
        </p:txBody>
      </p:sp>
      <p:sp>
        <p:nvSpPr>
          <p:cNvPr id="8" name="Text Placeholder 5"/>
          <p:cNvSpPr txBox="1">
            <a:spLocks/>
          </p:cNvSpPr>
          <p:nvPr/>
        </p:nvSpPr>
        <p:spPr>
          <a:xfrm>
            <a:off x="6255894" y="2819400"/>
            <a:ext cx="2735705" cy="3276600"/>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defTabSz="914400">
              <a:buNone/>
            </a:pPr>
            <a:r>
              <a:rPr lang="fr-FR" sz="1700" b="0" i="0" dirty="0"/>
              <a:t>Comme vous pouvez le voir dans l’image, la partie supérieure comporte plusieurs onglets, chacun représentant une zone d’activité. Le deuxième onglet, l’onglet </a:t>
            </a:r>
            <a:r>
              <a:rPr lang="fr-FR" sz="1700" b="1" i="0" dirty="0"/>
              <a:t>Accueil</a:t>
            </a:r>
            <a:r>
              <a:rPr lang="fr-FR" sz="1700" b="0" i="0" dirty="0"/>
              <a:t>, doit être sélectionné (si ce n’est pas le cas, cliquez dessus pour le sélectionner). </a:t>
            </a:r>
          </a:p>
        </p:txBody>
      </p:sp>
    </p:spTree>
    <p:extLst>
      <p:ext uri="{BB962C8B-B14F-4D97-AF65-F5344CB8AC3E}">
        <p14:creationId xmlns:p14="http://schemas.microsoft.com/office/powerpoint/2010/main" val="14404906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a:spcBef>
                <a:spcPts val="0"/>
              </a:spcBef>
              <a:buNone/>
            </a:pPr>
            <a:r>
              <a:rPr lang="fr-FR" sz="3200" b="0" i="0">
                <a:latin typeface="Segoe Light"/>
                <a:ea typeface="+mj-ea"/>
                <a:cs typeface="+mj-cs"/>
              </a:rPr>
              <a:t>Mettre en forme du texte</a:t>
            </a: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a:solidFill>
                  <a:schemeClr val="tx1">
                    <a:tint val="75000"/>
                  </a:schemeClr>
                </a:solidFill>
                <a:latin typeface="Segoe UI"/>
                <a:cs typeface="Segoe UI"/>
              </a:rPr>
              <a:t>Créer votre premier document Word I</a:t>
            </a:r>
          </a:p>
        </p:txBody>
      </p:sp>
      <p:sp>
        <p:nvSpPr>
          <p:cNvPr id="5" name="Text Placeholder 4"/>
          <p:cNvSpPr>
            <a:spLocks noGrp="1"/>
          </p:cNvSpPr>
          <p:nvPr>
            <p:ph type="body" sz="quarter" idx="13"/>
          </p:nvPr>
        </p:nvSpPr>
        <p:spPr/>
        <p:txBody>
          <a:bodyPr/>
          <a:lstStyle/>
          <a:p>
            <a:pPr marL="0" indent="0" algn="l" defTabSz="914400">
              <a:spcBef>
                <a:spcPts val="1"/>
              </a:spcBef>
              <a:buNone/>
            </a:pPr>
            <a:r>
              <a:rPr lang="fr-FR" sz="1800" b="0" i="0">
                <a:solidFill>
                  <a:srgbClr val="F79646">
                    <a:lumMod val="75000"/>
                  </a:srgbClr>
                </a:solidFill>
                <a:latin typeface="Segoe UI"/>
                <a:cs typeface="Segoe UI"/>
              </a:rPr>
              <a:t>Il existe de nombreuses possibilités pour mettre en évidence du texte, notamment la mise en forme en gras, italique ou souligné. </a:t>
            </a:r>
          </a:p>
        </p:txBody>
      </p:sp>
      <p:sp>
        <p:nvSpPr>
          <p:cNvPr id="6" name="Text Placeholder 5"/>
          <p:cNvSpPr>
            <a:spLocks noGrp="1"/>
          </p:cNvSpPr>
          <p:nvPr>
            <p:ph type="body" sz="quarter" idx="14"/>
          </p:nvPr>
        </p:nvSpPr>
        <p:spPr>
          <a:xfrm>
            <a:off x="6248400" y="914400"/>
            <a:ext cx="2667000" cy="1219200"/>
          </a:xfrm>
        </p:spPr>
        <p:txBody>
          <a:bodyPr>
            <a:noAutofit/>
          </a:bodyPr>
          <a:lstStyle/>
          <a:p>
            <a:pPr>
              <a:spcBef>
                <a:spcPts val="1"/>
              </a:spcBef>
            </a:pPr>
            <a:r>
              <a:rPr lang="fr-FR" sz="1600"/>
              <a:t>Chaque onglet comporte plusieurs </a:t>
            </a:r>
            <a:r>
              <a:rPr lang="fr-FR" sz="1600" b="1" i="0">
                <a:solidFill>
                  <a:schemeClr val="tx1"/>
                </a:solidFill>
              </a:rPr>
              <a:t>groupes</a:t>
            </a:r>
            <a:r>
              <a:rPr lang="fr-FR" sz="1600" i="0">
                <a:solidFill>
                  <a:schemeClr val="tx1"/>
                </a:solidFill>
              </a:rPr>
              <a:t> de commandes présentant les éléments connexes. </a:t>
            </a:r>
          </a:p>
        </p:txBody>
      </p:sp>
      <p:sp>
        <p:nvSpPr>
          <p:cNvPr id="8" name="Text Placeholder 5"/>
          <p:cNvSpPr txBox="1">
            <a:spLocks/>
          </p:cNvSpPr>
          <p:nvPr/>
        </p:nvSpPr>
        <p:spPr>
          <a:xfrm>
            <a:off x="6248400" y="1981200"/>
            <a:ext cx="2667000" cy="4191000"/>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defTabSz="914400">
              <a:buNone/>
            </a:pPr>
            <a:r>
              <a:rPr lang="fr-FR" sz="1700" b="0" i="0" dirty="0"/>
              <a:t>Sous l’onglet </a:t>
            </a:r>
            <a:r>
              <a:rPr lang="fr-FR" sz="1700" b="1" i="0" dirty="0"/>
              <a:t>Accueil</a:t>
            </a:r>
            <a:r>
              <a:rPr lang="fr-FR" sz="1700" b="0" i="0" dirty="0"/>
              <a:t>, cherchez le groupe </a:t>
            </a:r>
            <a:r>
              <a:rPr lang="fr-FR" sz="1700" b="1" i="0" dirty="0"/>
              <a:t>Police</a:t>
            </a:r>
            <a:r>
              <a:rPr lang="fr-FR" sz="1700" b="0" i="0" dirty="0"/>
              <a:t> dans lequel vous trouverez des boutons et des commandes qui exécutent des actions spécifiques dans votre document. Par exemple, le bouton </a:t>
            </a:r>
            <a:r>
              <a:rPr lang="fr-FR" sz="1700" b="1" i="0" dirty="0"/>
              <a:t>Gras</a:t>
            </a:r>
            <a:r>
              <a:rPr lang="fr-FR" sz="1700" b="0" i="0" dirty="0"/>
              <a:t> permet de mettre du texte en gras. Vous pouvez également changer la couleur de la police et la taille du texte à l’aide des boutons </a:t>
            </a:r>
            <a:r>
              <a:rPr lang="fr-FR" sz="1700" b="1" i="0" dirty="0"/>
              <a:t>Couleur de police</a:t>
            </a:r>
            <a:r>
              <a:rPr lang="fr-FR" sz="1700" b="0" i="0" dirty="0"/>
              <a:t> et </a:t>
            </a:r>
            <a:r>
              <a:rPr lang="fr-FR" sz="1700" b="1" i="0" dirty="0"/>
              <a:t>Taille de police</a:t>
            </a:r>
            <a:r>
              <a:rPr lang="fr-FR" sz="1700" b="0" i="0" dirty="0"/>
              <a:t>. </a:t>
            </a:r>
          </a:p>
        </p:txBody>
      </p:sp>
      <p:sp>
        <p:nvSpPr>
          <p:cNvPr id="3" name="Rectangle 2"/>
          <p:cNvSpPr/>
          <p:nvPr/>
        </p:nvSpPr>
        <p:spPr>
          <a:xfrm>
            <a:off x="822960" y="1645920"/>
            <a:ext cx="228600"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2176272" y="1645920"/>
            <a:ext cx="228600"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1307592" y="1444752"/>
            <a:ext cx="377868"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260122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P spid="3" grpId="0" animBg="1"/>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a:spcBef>
                <a:spcPts val="0"/>
              </a:spcBef>
              <a:buNone/>
            </a:pPr>
            <a:r>
              <a:rPr lang="fr-FR" sz="3200" b="0" i="0">
                <a:latin typeface="Segoe Light"/>
                <a:ea typeface="+mj-ea"/>
                <a:cs typeface="+mj-cs"/>
              </a:rPr>
              <a:t>Ajouter un style</a:t>
            </a: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dirty="0">
                <a:solidFill>
                  <a:schemeClr val="tx1">
                    <a:tint val="75000"/>
                  </a:schemeClr>
                </a:solidFill>
                <a:latin typeface="Segoe UI"/>
                <a:cs typeface="Segoe UI"/>
              </a:rPr>
              <a:t>Créer votre premier document Word I</a:t>
            </a:r>
          </a:p>
        </p:txBody>
      </p:sp>
      <p:sp>
        <p:nvSpPr>
          <p:cNvPr id="5" name="Text Placeholder 4"/>
          <p:cNvSpPr>
            <a:spLocks noGrp="1"/>
          </p:cNvSpPr>
          <p:nvPr>
            <p:ph type="body" sz="quarter" idx="13"/>
          </p:nvPr>
        </p:nvSpPr>
        <p:spPr/>
        <p:txBody>
          <a:bodyPr/>
          <a:lstStyle/>
          <a:p>
            <a:pPr marL="0" indent="0" algn="l" defTabSz="914400">
              <a:spcBef>
                <a:spcPts val="1"/>
              </a:spcBef>
              <a:buNone/>
            </a:pPr>
            <a:r>
              <a:rPr lang="fr-FR" sz="1800" b="0" i="0" dirty="0">
                <a:solidFill>
                  <a:srgbClr val="F79646">
                    <a:lumMod val="75000"/>
                  </a:srgbClr>
                </a:solidFill>
                <a:latin typeface="Segoe UI"/>
                <a:cs typeface="Segoe UI"/>
              </a:rPr>
              <a:t>Les groupes </a:t>
            </a:r>
            <a:r>
              <a:rPr lang="fr-FR" sz="1800" b="1" i="0" dirty="0">
                <a:solidFill>
                  <a:srgbClr val="F79646">
                    <a:lumMod val="75000"/>
                  </a:srgbClr>
                </a:solidFill>
                <a:latin typeface="Segoe UI"/>
                <a:cs typeface="Segoe UI"/>
              </a:rPr>
              <a:t>Paragraphe</a:t>
            </a:r>
            <a:r>
              <a:rPr lang="fr-FR" sz="1800" b="0" i="0" dirty="0">
                <a:solidFill>
                  <a:srgbClr val="F79646">
                    <a:lumMod val="75000"/>
                  </a:srgbClr>
                </a:solidFill>
                <a:latin typeface="Segoe UI"/>
                <a:cs typeface="Segoe UI"/>
              </a:rPr>
              <a:t> et </a:t>
            </a:r>
            <a:r>
              <a:rPr lang="fr-FR" sz="1800" b="1" i="0" dirty="0">
                <a:solidFill>
                  <a:srgbClr val="F79646">
                    <a:lumMod val="75000"/>
                  </a:srgbClr>
                </a:solidFill>
                <a:latin typeface="Segoe UI"/>
                <a:cs typeface="Segoe UI"/>
              </a:rPr>
              <a:t>Style</a:t>
            </a:r>
            <a:r>
              <a:rPr lang="fr-FR" sz="1800" b="0" i="0" dirty="0">
                <a:solidFill>
                  <a:srgbClr val="F79646">
                    <a:lumMod val="75000"/>
                  </a:srgbClr>
                </a:solidFill>
                <a:latin typeface="Segoe UI"/>
                <a:cs typeface="Segoe UI"/>
              </a:rPr>
              <a:t>, sous l’onglet </a:t>
            </a:r>
            <a:r>
              <a:rPr lang="fr-FR" sz="1800" b="1" i="0" dirty="0">
                <a:solidFill>
                  <a:srgbClr val="F79646">
                    <a:lumMod val="75000"/>
                  </a:srgbClr>
                </a:solidFill>
                <a:latin typeface="Segoe UI"/>
                <a:cs typeface="Segoe UI"/>
              </a:rPr>
              <a:t>Accueil</a:t>
            </a:r>
            <a:r>
              <a:rPr lang="fr-FR" sz="1800" b="0" i="0" dirty="0">
                <a:solidFill>
                  <a:srgbClr val="F79646">
                    <a:lumMod val="75000"/>
                  </a:srgbClr>
                </a:solidFill>
                <a:latin typeface="Segoe UI"/>
                <a:cs typeface="Segoe UI"/>
              </a:rPr>
              <a:t>.</a:t>
            </a:r>
          </a:p>
        </p:txBody>
      </p:sp>
      <p:sp>
        <p:nvSpPr>
          <p:cNvPr id="6" name="Text Placeholder 5"/>
          <p:cNvSpPr>
            <a:spLocks noGrp="1"/>
          </p:cNvSpPr>
          <p:nvPr>
            <p:ph type="body" sz="quarter" idx="14"/>
          </p:nvPr>
        </p:nvSpPr>
        <p:spPr>
          <a:xfrm>
            <a:off x="6248400" y="990600"/>
            <a:ext cx="2667000" cy="2250510"/>
          </a:xfrm>
        </p:spPr>
        <p:txBody>
          <a:bodyPr>
            <a:normAutofit fontScale="92500" lnSpcReduction="10000"/>
          </a:bodyPr>
          <a:lstStyle/>
          <a:p>
            <a:pPr marL="0" indent="0" algn="l" defTabSz="914400">
              <a:spcBef>
                <a:spcPts val="1"/>
              </a:spcBef>
              <a:buNone/>
            </a:pPr>
            <a:r>
              <a:rPr lang="fr-FR" sz="1800" b="0" i="0">
                <a:solidFill>
                  <a:schemeClr val="tx1"/>
                </a:solidFill>
                <a:latin typeface="Segoe UI"/>
                <a:cs typeface="Segoe UI"/>
              </a:rPr>
              <a:t>Vous pouvez apporter presque toutes les modifications à votre texte à partir du groupe </a:t>
            </a:r>
            <a:r>
              <a:rPr lang="fr-FR" sz="1800" b="1" i="0">
                <a:solidFill>
                  <a:schemeClr val="tx1"/>
                </a:solidFill>
                <a:latin typeface="Segoe UI"/>
                <a:cs typeface="Segoe UI"/>
              </a:rPr>
              <a:t>Police</a:t>
            </a:r>
            <a:r>
              <a:rPr lang="fr-FR" sz="1800" b="0" i="0">
                <a:solidFill>
                  <a:schemeClr val="tx1"/>
                </a:solidFill>
                <a:latin typeface="Segoe UI"/>
                <a:cs typeface="Segoe UI"/>
              </a:rPr>
              <a:t>, mais cette manière de procéder ne peut s’appliquer qu’à quelques caractères ou mots. </a:t>
            </a:r>
          </a:p>
        </p:txBody>
      </p:sp>
      <p:sp>
        <p:nvSpPr>
          <p:cNvPr id="8" name="Text Placeholder 5"/>
          <p:cNvSpPr txBox="1">
            <a:spLocks/>
          </p:cNvSpPr>
          <p:nvPr/>
        </p:nvSpPr>
        <p:spPr>
          <a:xfrm>
            <a:off x="6248400" y="3276600"/>
            <a:ext cx="2667000" cy="1598112"/>
          </a:xfrm>
          <a:prstGeom prst="rect">
            <a:avLst/>
          </a:prstGeom>
        </p:spPr>
        <p:txBody>
          <a:bodyPr vert="horz" lIns="91440" tIns="45720" rIns="91440" bIns="45720" rtlCol="0">
            <a:normAutofit fontScale="92500" lnSpcReduction="10000"/>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defTabSz="914400">
              <a:buNone/>
            </a:pPr>
            <a:r>
              <a:rPr lang="fr-FR" sz="1800" b="0" i="0"/>
              <a:t>Il existe un autre moyen d’effectuer toutes les modifications dont nous venons de parler à l’aide d’une simple commande : en utilisant les </a:t>
            </a:r>
            <a:r>
              <a:rPr lang="fr-FR" sz="1800" b="1" i="0"/>
              <a:t>styles</a:t>
            </a:r>
            <a:r>
              <a:rPr lang="fr-FR" sz="1800" b="0" i="0"/>
              <a:t>.</a:t>
            </a:r>
          </a:p>
        </p:txBody>
      </p:sp>
    </p:spTree>
    <p:extLst>
      <p:ext uri="{BB962C8B-B14F-4D97-AF65-F5344CB8AC3E}">
        <p14:creationId xmlns:p14="http://schemas.microsoft.com/office/powerpoint/2010/main" val="14144072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a:spcBef>
                <a:spcPts val="0"/>
              </a:spcBef>
              <a:buNone/>
            </a:pPr>
            <a:r>
              <a:rPr lang="fr-FR" sz="3200" b="0" i="0">
                <a:latin typeface="Segoe Light"/>
                <a:ea typeface="+mj-ea"/>
                <a:cs typeface="+mj-cs"/>
              </a:rPr>
              <a:t>Ajouter un style</a:t>
            </a: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a:solidFill>
                  <a:schemeClr val="tx1">
                    <a:tint val="75000"/>
                  </a:schemeClr>
                </a:solidFill>
                <a:latin typeface="Segoe UI"/>
                <a:cs typeface="Segoe UI"/>
              </a:rPr>
              <a:t>Créer votre premier document Word I</a:t>
            </a:r>
          </a:p>
        </p:txBody>
      </p:sp>
      <p:sp>
        <p:nvSpPr>
          <p:cNvPr id="5" name="Text Placeholder 4"/>
          <p:cNvSpPr>
            <a:spLocks noGrp="1"/>
          </p:cNvSpPr>
          <p:nvPr>
            <p:ph type="body" sz="quarter" idx="13"/>
          </p:nvPr>
        </p:nvSpPr>
        <p:spPr/>
        <p:txBody>
          <a:bodyPr/>
          <a:lstStyle/>
          <a:p>
            <a:pPr marL="0" indent="0" algn="l" defTabSz="914400">
              <a:spcBef>
                <a:spcPts val="1"/>
              </a:spcBef>
              <a:buNone/>
            </a:pPr>
            <a:r>
              <a:rPr lang="fr-FR" sz="1800" b="0" i="0">
                <a:solidFill>
                  <a:srgbClr val="F79646">
                    <a:lumMod val="75000"/>
                  </a:srgbClr>
                </a:solidFill>
                <a:latin typeface="Segoe UI"/>
                <a:cs typeface="Segoe UI"/>
              </a:rPr>
              <a:t>Les groupes </a:t>
            </a:r>
            <a:r>
              <a:rPr lang="fr-FR" sz="1800" b="1" i="0">
                <a:solidFill>
                  <a:srgbClr val="F79646">
                    <a:lumMod val="75000"/>
                  </a:srgbClr>
                </a:solidFill>
                <a:latin typeface="Segoe UI"/>
                <a:cs typeface="Segoe UI"/>
              </a:rPr>
              <a:t>Paragraphe</a:t>
            </a:r>
            <a:r>
              <a:rPr lang="fr-FR" sz="1800" b="0" i="0">
                <a:solidFill>
                  <a:srgbClr val="F79646">
                    <a:lumMod val="75000"/>
                  </a:srgbClr>
                </a:solidFill>
                <a:latin typeface="Segoe UI"/>
                <a:cs typeface="Segoe UI"/>
              </a:rPr>
              <a:t> et </a:t>
            </a:r>
            <a:r>
              <a:rPr lang="fr-FR" sz="1800" b="1" i="0">
                <a:solidFill>
                  <a:srgbClr val="F79646">
                    <a:lumMod val="75000"/>
                  </a:srgbClr>
                </a:solidFill>
                <a:latin typeface="Segoe UI"/>
                <a:cs typeface="Segoe UI"/>
              </a:rPr>
              <a:t>Styles</a:t>
            </a:r>
            <a:r>
              <a:rPr lang="fr-FR" sz="1800" b="0" i="0">
                <a:solidFill>
                  <a:srgbClr val="F79646">
                    <a:lumMod val="75000"/>
                  </a:srgbClr>
                </a:solidFill>
                <a:latin typeface="Segoe UI"/>
                <a:cs typeface="Segoe UI"/>
              </a:rPr>
              <a:t>, sous l’onglet </a:t>
            </a:r>
            <a:r>
              <a:rPr lang="fr-FR" sz="1800" b="1" i="0">
                <a:solidFill>
                  <a:srgbClr val="F79646">
                    <a:lumMod val="75000"/>
                  </a:srgbClr>
                </a:solidFill>
                <a:latin typeface="Segoe UI"/>
                <a:cs typeface="Segoe UI"/>
              </a:rPr>
              <a:t>Accueil</a:t>
            </a:r>
            <a:r>
              <a:rPr lang="fr-FR" sz="1800" b="0" i="0">
                <a:solidFill>
                  <a:srgbClr val="F79646">
                    <a:lumMod val="75000"/>
                  </a:srgbClr>
                </a:solidFill>
                <a:latin typeface="Segoe UI"/>
                <a:cs typeface="Segoe UI"/>
              </a:rPr>
              <a:t>.</a:t>
            </a:r>
          </a:p>
        </p:txBody>
      </p:sp>
      <p:sp>
        <p:nvSpPr>
          <p:cNvPr id="6" name="Text Placeholder 5"/>
          <p:cNvSpPr>
            <a:spLocks noGrp="1"/>
          </p:cNvSpPr>
          <p:nvPr>
            <p:ph type="body" sz="quarter" idx="14"/>
          </p:nvPr>
        </p:nvSpPr>
        <p:spPr>
          <a:xfrm>
            <a:off x="6248400" y="990600"/>
            <a:ext cx="2667000" cy="3048000"/>
          </a:xfrm>
        </p:spPr>
        <p:txBody>
          <a:bodyPr>
            <a:normAutofit lnSpcReduction="10000"/>
          </a:bodyPr>
          <a:lstStyle/>
          <a:p>
            <a:pPr>
              <a:spcBef>
                <a:spcPts val="1"/>
              </a:spcBef>
            </a:pPr>
            <a:r>
              <a:rPr lang="fr-FR" dirty="0"/>
              <a:t>Les styles se trouvent dans le groupe </a:t>
            </a:r>
            <a:r>
              <a:rPr lang="fr-FR" sz="1800" b="1" i="0" dirty="0">
                <a:solidFill>
                  <a:schemeClr val="tx1"/>
                </a:solidFill>
                <a:latin typeface="Segoe UI"/>
                <a:cs typeface="Segoe UI"/>
              </a:rPr>
              <a:t>Style</a:t>
            </a:r>
            <a:r>
              <a:rPr lang="fr-FR" sz="1800" i="0" dirty="0">
                <a:solidFill>
                  <a:schemeClr val="tx1"/>
                </a:solidFill>
                <a:latin typeface="Segoe UI"/>
                <a:cs typeface="Segoe UI"/>
              </a:rPr>
              <a:t> de l’onglet </a:t>
            </a:r>
            <a:r>
              <a:rPr lang="fr-FR" sz="1800" b="1" i="0" dirty="0">
                <a:solidFill>
                  <a:schemeClr val="tx1"/>
                </a:solidFill>
                <a:latin typeface="Segoe UI"/>
                <a:cs typeface="Segoe UI"/>
              </a:rPr>
              <a:t>Accueil</a:t>
            </a:r>
            <a:r>
              <a:rPr lang="fr-FR" sz="1800" i="0" dirty="0">
                <a:solidFill>
                  <a:schemeClr val="tx1"/>
                </a:solidFill>
                <a:latin typeface="Segoe UI"/>
                <a:cs typeface="Segoe UI"/>
              </a:rPr>
              <a:t>. Vous pouvez choisir le style que vous voulez, et la taille de texte, la police, les attributs et la mise en forme des paragraphes sont automatiquement changés pour vous.</a:t>
            </a:r>
          </a:p>
        </p:txBody>
      </p:sp>
    </p:spTree>
    <p:extLst>
      <p:ext uri="{BB962C8B-B14F-4D97-AF65-F5344CB8AC3E}">
        <p14:creationId xmlns:p14="http://schemas.microsoft.com/office/powerpoint/2010/main" val="38218257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a:spcBef>
                <a:spcPts val="0"/>
              </a:spcBef>
              <a:buNone/>
            </a:pPr>
            <a:r>
              <a:rPr lang="fr-FR" sz="3200" b="0" i="0">
                <a:latin typeface="Segoe Light"/>
                <a:ea typeface="+mj-ea"/>
                <a:cs typeface="+mj-cs"/>
              </a:rPr>
              <a:t>Changer les marges</a:t>
            </a: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a:solidFill>
                  <a:schemeClr val="tx1">
                    <a:tint val="75000"/>
                  </a:schemeClr>
                </a:solidFill>
                <a:latin typeface="Segoe UI"/>
                <a:cs typeface="Segoe UI"/>
              </a:rPr>
              <a:t>Créer votre premier document Word I</a:t>
            </a:r>
          </a:p>
        </p:txBody>
      </p:sp>
      <p:sp>
        <p:nvSpPr>
          <p:cNvPr id="5" name="Text Placeholder 4"/>
          <p:cNvSpPr>
            <a:spLocks noGrp="1"/>
          </p:cNvSpPr>
          <p:nvPr>
            <p:ph type="body" sz="quarter" idx="13"/>
          </p:nvPr>
        </p:nvSpPr>
        <p:spPr/>
        <p:txBody>
          <a:bodyPr/>
          <a:lstStyle/>
          <a:p>
            <a:pPr marL="0" indent="0" algn="l" defTabSz="914400">
              <a:spcBef>
                <a:spcPts val="1"/>
              </a:spcBef>
              <a:buNone/>
            </a:pPr>
            <a:r>
              <a:rPr lang="fr-FR" sz="1800" b="0" i="0">
                <a:solidFill>
                  <a:srgbClr val="F79646">
                    <a:lumMod val="75000"/>
                  </a:srgbClr>
                </a:solidFill>
                <a:latin typeface="Segoe UI"/>
                <a:cs typeface="Segoe UI"/>
              </a:rPr>
              <a:t>Le bouton </a:t>
            </a:r>
            <a:r>
              <a:rPr lang="fr-FR" sz="1800" b="1" i="0">
                <a:solidFill>
                  <a:srgbClr val="F79646">
                    <a:lumMod val="75000"/>
                  </a:srgbClr>
                </a:solidFill>
                <a:latin typeface="Segoe UI"/>
                <a:cs typeface="Segoe UI"/>
              </a:rPr>
              <a:t>Marges</a:t>
            </a:r>
            <a:r>
              <a:rPr lang="fr-FR" sz="1800" b="0" i="0">
                <a:solidFill>
                  <a:srgbClr val="F79646">
                    <a:lumMod val="75000"/>
                  </a:srgbClr>
                </a:solidFill>
                <a:latin typeface="Segoe UI"/>
                <a:cs typeface="Segoe UI"/>
              </a:rPr>
              <a:t> de l’onglet </a:t>
            </a:r>
            <a:r>
              <a:rPr lang="fr-FR" sz="1800" b="1" i="0">
                <a:solidFill>
                  <a:srgbClr val="F79646">
                    <a:lumMod val="75000"/>
                  </a:srgbClr>
                </a:solidFill>
                <a:latin typeface="Segoe UI"/>
                <a:cs typeface="Segoe UI"/>
              </a:rPr>
              <a:t>Mise en page</a:t>
            </a:r>
            <a:r>
              <a:rPr lang="fr-FR" sz="1800" b="0" i="0">
                <a:solidFill>
                  <a:srgbClr val="F79646">
                    <a:lumMod val="75000"/>
                  </a:srgbClr>
                </a:solidFill>
                <a:latin typeface="Segoe UI"/>
                <a:cs typeface="Segoe UI"/>
              </a:rPr>
              <a:t>.</a:t>
            </a:r>
          </a:p>
        </p:txBody>
      </p:sp>
      <p:sp>
        <p:nvSpPr>
          <p:cNvPr id="6" name="Text Placeholder 5"/>
          <p:cNvSpPr>
            <a:spLocks noGrp="1"/>
          </p:cNvSpPr>
          <p:nvPr>
            <p:ph type="body" sz="quarter" idx="14"/>
          </p:nvPr>
        </p:nvSpPr>
        <p:spPr>
          <a:xfrm>
            <a:off x="6248400" y="914400"/>
            <a:ext cx="2667000" cy="2286000"/>
          </a:xfrm>
        </p:spPr>
        <p:txBody>
          <a:bodyPr>
            <a:noAutofit/>
          </a:bodyPr>
          <a:lstStyle/>
          <a:p>
            <a:pPr marL="0" indent="0" algn="l" defTabSz="914400">
              <a:spcBef>
                <a:spcPts val="1"/>
              </a:spcBef>
              <a:buNone/>
            </a:pPr>
            <a:r>
              <a:rPr lang="fr-FR" b="0" i="0">
                <a:solidFill>
                  <a:schemeClr val="tx1"/>
                </a:solidFill>
                <a:latin typeface="Segoe UI"/>
                <a:cs typeface="Segoe UI"/>
              </a:rPr>
              <a:t>Les marges de page sont des espaces vides laissés autour des bords de la page. Les </a:t>
            </a:r>
            <a:r>
              <a:rPr lang="fr-FR" sz="2000" b="0" i="0">
                <a:solidFill>
                  <a:schemeClr val="tx1"/>
                </a:solidFill>
                <a:latin typeface="Segoe UI"/>
                <a:cs typeface="Segoe UI"/>
              </a:rPr>
              <a:t>bords</a:t>
            </a:r>
            <a:r>
              <a:rPr lang="fr-FR" b="0" i="0">
                <a:solidFill>
                  <a:schemeClr val="tx1"/>
                </a:solidFill>
                <a:latin typeface="Segoe UI"/>
                <a:cs typeface="Segoe UI"/>
              </a:rPr>
              <a:t> supérieur, inférieur, gauche et droit de la page présentent une marge de 2,54 cm. </a:t>
            </a:r>
          </a:p>
        </p:txBody>
      </p:sp>
      <p:sp>
        <p:nvSpPr>
          <p:cNvPr id="8" name="Text Placeholder 5"/>
          <p:cNvSpPr txBox="1">
            <a:spLocks/>
          </p:cNvSpPr>
          <p:nvPr/>
        </p:nvSpPr>
        <p:spPr>
          <a:xfrm>
            <a:off x="6248400" y="3276600"/>
            <a:ext cx="2667000" cy="30480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defTabSz="914400">
              <a:buNone/>
            </a:pPr>
            <a:r>
              <a:rPr lang="fr-FR" sz="1800" b="0" i="0"/>
              <a:t>Il s’agit de la largeur de marge la plus courante, que vous pouvez utiliser pour la plupart de vos documents. Si vous souhaitez utiliser des marges différentes, vous devez apprendre à les modifier, ce qui sera possible à tout moment. </a:t>
            </a:r>
          </a:p>
        </p:txBody>
      </p:sp>
    </p:spTree>
    <p:extLst>
      <p:ext uri="{BB962C8B-B14F-4D97-AF65-F5344CB8AC3E}">
        <p14:creationId xmlns:p14="http://schemas.microsoft.com/office/powerpoint/2010/main" val="10847641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a:spcBef>
                <a:spcPts val="0"/>
              </a:spcBef>
              <a:buNone/>
            </a:pPr>
            <a:r>
              <a:rPr lang="fr-FR" sz="3200" b="0" i="0">
                <a:latin typeface="Segoe Light"/>
                <a:ea typeface="+mj-ea"/>
                <a:cs typeface="+mj-cs"/>
              </a:rPr>
              <a:t>Changer les marges</a:t>
            </a: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a:solidFill>
                  <a:schemeClr val="tx1">
                    <a:tint val="75000"/>
                  </a:schemeClr>
                </a:solidFill>
                <a:latin typeface="Segoe UI"/>
                <a:cs typeface="Segoe UI"/>
              </a:rPr>
              <a:t>Créer votre premier document Word I</a:t>
            </a:r>
          </a:p>
        </p:txBody>
      </p:sp>
      <p:sp>
        <p:nvSpPr>
          <p:cNvPr id="5" name="Text Placeholder 4"/>
          <p:cNvSpPr>
            <a:spLocks noGrp="1"/>
          </p:cNvSpPr>
          <p:nvPr>
            <p:ph type="body" sz="quarter" idx="13"/>
          </p:nvPr>
        </p:nvSpPr>
        <p:spPr/>
        <p:txBody>
          <a:bodyPr/>
          <a:lstStyle/>
          <a:p>
            <a:pPr marL="0" indent="0" algn="l" defTabSz="914400">
              <a:spcBef>
                <a:spcPts val="1"/>
              </a:spcBef>
              <a:buNone/>
            </a:pPr>
            <a:r>
              <a:rPr lang="fr-FR" sz="1800" b="0" i="0">
                <a:solidFill>
                  <a:srgbClr val="F79646">
                    <a:lumMod val="75000"/>
                  </a:srgbClr>
                </a:solidFill>
                <a:latin typeface="Segoe UI"/>
                <a:cs typeface="Segoe UI"/>
              </a:rPr>
              <a:t>Le bouton </a:t>
            </a:r>
            <a:r>
              <a:rPr lang="fr-FR" sz="1800" b="1" i="0">
                <a:solidFill>
                  <a:srgbClr val="F79646">
                    <a:lumMod val="75000"/>
                  </a:srgbClr>
                </a:solidFill>
                <a:latin typeface="Segoe UI"/>
                <a:cs typeface="Segoe UI"/>
              </a:rPr>
              <a:t>Marges</a:t>
            </a:r>
            <a:r>
              <a:rPr lang="fr-FR" sz="1800" b="0" i="0">
                <a:solidFill>
                  <a:srgbClr val="F79646">
                    <a:lumMod val="75000"/>
                  </a:srgbClr>
                </a:solidFill>
                <a:latin typeface="Segoe UI"/>
                <a:cs typeface="Segoe UI"/>
              </a:rPr>
              <a:t> de l’onglet </a:t>
            </a:r>
            <a:r>
              <a:rPr lang="fr-FR" sz="1800" b="1" i="0">
                <a:solidFill>
                  <a:srgbClr val="F79646">
                    <a:lumMod val="75000"/>
                  </a:srgbClr>
                </a:solidFill>
                <a:latin typeface="Segoe UI"/>
                <a:cs typeface="Segoe UI"/>
              </a:rPr>
              <a:t>Mise en page</a:t>
            </a:r>
            <a:r>
              <a:rPr lang="fr-FR" sz="1800" b="0" i="0">
                <a:solidFill>
                  <a:srgbClr val="F79646">
                    <a:lumMod val="75000"/>
                  </a:srgbClr>
                </a:solidFill>
                <a:latin typeface="Segoe UI"/>
                <a:cs typeface="Segoe UI"/>
              </a:rPr>
              <a:t>.</a:t>
            </a:r>
          </a:p>
        </p:txBody>
      </p:sp>
      <p:sp>
        <p:nvSpPr>
          <p:cNvPr id="6" name="Text Placeholder 5"/>
          <p:cNvSpPr>
            <a:spLocks noGrp="1"/>
          </p:cNvSpPr>
          <p:nvPr>
            <p:ph type="body" sz="quarter" idx="14"/>
          </p:nvPr>
        </p:nvSpPr>
        <p:spPr>
          <a:xfrm>
            <a:off x="6248400" y="990600"/>
            <a:ext cx="2667000" cy="1219200"/>
          </a:xfrm>
        </p:spPr>
        <p:txBody>
          <a:bodyPr>
            <a:normAutofit fontScale="92500" lnSpcReduction="20000"/>
          </a:bodyPr>
          <a:lstStyle/>
          <a:p>
            <a:pPr marL="0" indent="0" algn="l" defTabSz="914400">
              <a:spcBef>
                <a:spcPts val="1"/>
              </a:spcBef>
              <a:buNone/>
            </a:pPr>
            <a:r>
              <a:rPr lang="fr-FR" sz="1800" b="0" i="0" dirty="0">
                <a:solidFill>
                  <a:schemeClr val="tx1"/>
                </a:solidFill>
                <a:latin typeface="Segoe UI"/>
                <a:cs typeface="Segoe UI"/>
              </a:rPr>
              <a:t>Le ruban permet également de modifier des marges, mais dans ce cas, vous opérez à partir de l’onglet Mise en page</a:t>
            </a:r>
            <a:r>
              <a:rPr lang="fr-FR" sz="1800" b="1" i="0" dirty="0">
                <a:solidFill>
                  <a:schemeClr val="tx1"/>
                </a:solidFill>
                <a:latin typeface="Segoe UI"/>
                <a:cs typeface="Segoe UI"/>
              </a:rPr>
              <a:t>. </a:t>
            </a:r>
          </a:p>
        </p:txBody>
      </p:sp>
      <p:sp>
        <p:nvSpPr>
          <p:cNvPr id="8" name="Text Placeholder 5"/>
          <p:cNvSpPr txBox="1">
            <a:spLocks/>
          </p:cNvSpPr>
          <p:nvPr/>
        </p:nvSpPr>
        <p:spPr>
          <a:xfrm>
            <a:off x="6248400" y="2209800"/>
            <a:ext cx="2667000" cy="3048000"/>
          </a:xfrm>
          <a:prstGeom prst="rect">
            <a:avLst/>
          </a:prstGeom>
        </p:spPr>
        <p:txBody>
          <a:bodyPr vert="horz" lIns="91440" tIns="45720" rIns="91440" bIns="45720" rtlCol="0">
            <a:normAutofit fontScale="92500" lnSpcReduction="10000"/>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defTabSz="914400">
              <a:buNone/>
            </a:pPr>
            <a:r>
              <a:rPr lang="fr-FR" sz="1800" b="0" i="0"/>
              <a:t>Tout d’abord, cliquez sur ce dernier pour le sélectionner, puis, dans le groupe </a:t>
            </a:r>
            <a:r>
              <a:rPr lang="fr-FR" sz="1800" i="0"/>
              <a:t>Mise en </a:t>
            </a:r>
            <a:r>
              <a:rPr lang="fr-FR" sz="1800" b="1" i="0"/>
              <a:t>page</a:t>
            </a:r>
            <a:r>
              <a:rPr lang="fr-FR" sz="1800" b="0" i="0"/>
              <a:t>, cliquez sur </a:t>
            </a:r>
            <a:r>
              <a:rPr lang="fr-FR" sz="1800" b="1" i="0"/>
              <a:t>Marges</a:t>
            </a:r>
            <a:r>
              <a:rPr lang="fr-FR" sz="1800" b="0" i="0"/>
              <a:t>. Vous verrez apparaître différentes tailles de marges, figurant dans des petites images (icônes), de pair avec les mesures pour chacune des marges. </a:t>
            </a:r>
          </a:p>
        </p:txBody>
      </p:sp>
    </p:spTree>
    <p:extLst>
      <p:ext uri="{BB962C8B-B14F-4D97-AF65-F5344CB8AC3E}">
        <p14:creationId xmlns:p14="http://schemas.microsoft.com/office/powerpoint/2010/main" val="25223506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a:spcBef>
                <a:spcPts val="0"/>
              </a:spcBef>
              <a:buNone/>
            </a:pPr>
            <a:r>
              <a:rPr lang="fr-FR" sz="3200" b="0" i="0">
                <a:latin typeface="Segoe Light"/>
                <a:ea typeface="+mj-ea"/>
                <a:cs typeface="+mj-cs"/>
              </a:rPr>
              <a:t>Changer les marges</a:t>
            </a: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a:solidFill>
                  <a:schemeClr val="tx1">
                    <a:tint val="75000"/>
                  </a:schemeClr>
                </a:solidFill>
                <a:latin typeface="Segoe UI"/>
                <a:cs typeface="Segoe UI"/>
              </a:rPr>
              <a:t>Créer votre premier document Word I</a:t>
            </a:r>
          </a:p>
        </p:txBody>
      </p:sp>
      <p:sp>
        <p:nvSpPr>
          <p:cNvPr id="5" name="Text Placeholder 4"/>
          <p:cNvSpPr>
            <a:spLocks noGrp="1"/>
          </p:cNvSpPr>
          <p:nvPr>
            <p:ph type="body" sz="quarter" idx="13"/>
          </p:nvPr>
        </p:nvSpPr>
        <p:spPr/>
        <p:txBody>
          <a:bodyPr/>
          <a:lstStyle/>
          <a:p>
            <a:pPr marL="0" indent="0" algn="l" defTabSz="914400">
              <a:spcBef>
                <a:spcPts val="1"/>
              </a:spcBef>
              <a:buNone/>
            </a:pPr>
            <a:r>
              <a:rPr lang="fr-FR" sz="1800" b="0" i="0">
                <a:solidFill>
                  <a:srgbClr val="F79646">
                    <a:lumMod val="75000"/>
                  </a:srgbClr>
                </a:solidFill>
                <a:latin typeface="Segoe UI"/>
                <a:cs typeface="Segoe UI"/>
              </a:rPr>
              <a:t>Le bouton </a:t>
            </a:r>
            <a:r>
              <a:rPr lang="fr-FR" sz="1800" b="1" i="0">
                <a:solidFill>
                  <a:srgbClr val="F79646">
                    <a:lumMod val="75000"/>
                  </a:srgbClr>
                </a:solidFill>
                <a:latin typeface="Segoe UI"/>
                <a:cs typeface="Segoe UI"/>
              </a:rPr>
              <a:t>Marges</a:t>
            </a:r>
            <a:r>
              <a:rPr lang="fr-FR" sz="1800" b="0" i="0">
                <a:solidFill>
                  <a:srgbClr val="F79646">
                    <a:lumMod val="75000"/>
                  </a:srgbClr>
                </a:solidFill>
                <a:latin typeface="Segoe UI"/>
                <a:cs typeface="Segoe UI"/>
              </a:rPr>
              <a:t> de l’onglet </a:t>
            </a:r>
            <a:r>
              <a:rPr lang="fr-FR" sz="1800" b="1" i="0">
                <a:solidFill>
                  <a:srgbClr val="F79646">
                    <a:lumMod val="75000"/>
                  </a:srgbClr>
                </a:solidFill>
                <a:latin typeface="Segoe UI"/>
                <a:cs typeface="Segoe UI"/>
              </a:rPr>
              <a:t>Mise en page</a:t>
            </a:r>
            <a:r>
              <a:rPr lang="fr-FR" sz="1800" b="0" i="0">
                <a:solidFill>
                  <a:srgbClr val="F79646">
                    <a:lumMod val="75000"/>
                  </a:srgbClr>
                </a:solidFill>
                <a:latin typeface="Segoe UI"/>
                <a:cs typeface="Segoe UI"/>
              </a:rPr>
              <a:t>.</a:t>
            </a:r>
          </a:p>
        </p:txBody>
      </p:sp>
      <p:sp>
        <p:nvSpPr>
          <p:cNvPr id="6" name="Text Placeholder 5"/>
          <p:cNvSpPr>
            <a:spLocks noGrp="1"/>
          </p:cNvSpPr>
          <p:nvPr>
            <p:ph type="body" sz="quarter" idx="14"/>
          </p:nvPr>
        </p:nvSpPr>
        <p:spPr>
          <a:xfrm>
            <a:off x="6248400" y="990599"/>
            <a:ext cx="2667000" cy="2983043"/>
          </a:xfrm>
        </p:spPr>
        <p:txBody>
          <a:bodyPr>
            <a:normAutofit fontScale="92500"/>
          </a:bodyPr>
          <a:lstStyle/>
          <a:p>
            <a:pPr marL="0" indent="0" algn="l" defTabSz="914400">
              <a:spcBef>
                <a:spcPts val="1"/>
              </a:spcBef>
              <a:buNone/>
            </a:pPr>
            <a:r>
              <a:rPr lang="fr-FR" sz="1800" b="0" i="0">
                <a:solidFill>
                  <a:schemeClr val="tx1"/>
                </a:solidFill>
                <a:latin typeface="Segoe UI"/>
                <a:cs typeface="Segoe UI"/>
              </a:rPr>
              <a:t>Les premières marges dans la liste sont </a:t>
            </a:r>
            <a:r>
              <a:rPr lang="fr-FR" sz="1800" b="1" i="0">
                <a:solidFill>
                  <a:schemeClr val="tx1"/>
                </a:solidFill>
                <a:latin typeface="Segoe UI"/>
                <a:cs typeface="Segoe UI"/>
              </a:rPr>
              <a:t>Normales</a:t>
            </a:r>
            <a:r>
              <a:rPr lang="fr-FR" sz="1800" b="0" i="0">
                <a:solidFill>
                  <a:schemeClr val="tx1"/>
                </a:solidFill>
                <a:latin typeface="Segoe UI"/>
                <a:cs typeface="Segoe UI"/>
              </a:rPr>
              <a:t>, ce sont les marges actuelles. Pour avoir des marges plus étroites, cliquez sur </a:t>
            </a:r>
            <a:r>
              <a:rPr lang="fr-FR" sz="1800" b="1" i="0">
                <a:solidFill>
                  <a:schemeClr val="tx1"/>
                </a:solidFill>
                <a:latin typeface="Segoe UI"/>
                <a:cs typeface="Segoe UI"/>
              </a:rPr>
              <a:t>Étroites</a:t>
            </a:r>
            <a:r>
              <a:rPr lang="fr-FR" sz="1800" b="0" i="0">
                <a:solidFill>
                  <a:schemeClr val="tx1"/>
                </a:solidFill>
                <a:latin typeface="Segoe UI"/>
                <a:cs typeface="Segoe UI"/>
              </a:rPr>
              <a:t>. Si vous voulez que les marges de gauche et de droite soient beaucoup plus larges, cliquez sur </a:t>
            </a:r>
            <a:r>
              <a:rPr lang="fr-FR" sz="1800" b="1" i="0">
                <a:solidFill>
                  <a:schemeClr val="tx1"/>
                </a:solidFill>
                <a:latin typeface="Segoe UI"/>
                <a:cs typeface="Segoe UI"/>
              </a:rPr>
              <a:t>Larges</a:t>
            </a:r>
            <a:r>
              <a:rPr lang="fr-FR" sz="1800" b="0" i="0">
                <a:solidFill>
                  <a:schemeClr val="tx1"/>
                </a:solidFill>
                <a:latin typeface="Segoe UI"/>
                <a:cs typeface="Segoe UI"/>
              </a:rPr>
              <a:t>. </a:t>
            </a:r>
          </a:p>
        </p:txBody>
      </p:sp>
      <p:sp>
        <p:nvSpPr>
          <p:cNvPr id="8" name="Text Placeholder 5"/>
          <p:cNvSpPr txBox="1">
            <a:spLocks/>
          </p:cNvSpPr>
          <p:nvPr/>
        </p:nvSpPr>
        <p:spPr>
          <a:xfrm>
            <a:off x="6273384" y="3973643"/>
            <a:ext cx="2667000" cy="28956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defTabSz="914400">
              <a:buNone/>
            </a:pPr>
            <a:r>
              <a:rPr lang="fr-FR" sz="1800" b="0" i="0"/>
              <a:t>Lorsque vous cliquez sur le type de marge que vous voulez, tout votre document s’adapte au type de marges que vous avez sélectionné. </a:t>
            </a:r>
          </a:p>
        </p:txBody>
      </p:sp>
    </p:spTree>
    <p:extLst>
      <p:ext uri="{BB962C8B-B14F-4D97-AF65-F5344CB8AC3E}">
        <p14:creationId xmlns:p14="http://schemas.microsoft.com/office/powerpoint/2010/main" val="37413768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a:spcBef>
                <a:spcPts val="0"/>
              </a:spcBef>
              <a:buNone/>
            </a:pPr>
            <a:r>
              <a:rPr lang="fr-FR" sz="4400" b="0" i="0">
                <a:latin typeface="Segoe Light"/>
                <a:ea typeface="+mj-ea"/>
                <a:cs typeface="+mj-cs"/>
              </a:rPr>
              <a:t>Objectifs du cours</a:t>
            </a:r>
          </a:p>
        </p:txBody>
      </p:sp>
      <p:sp>
        <p:nvSpPr>
          <p:cNvPr id="3" name="Content Placeholder 2"/>
          <p:cNvSpPr>
            <a:spLocks noGrp="1"/>
          </p:cNvSpPr>
          <p:nvPr>
            <p:ph idx="1"/>
          </p:nvPr>
        </p:nvSpPr>
        <p:spPr/>
        <p:txBody>
          <a:bodyPr>
            <a:normAutofit/>
          </a:bodyPr>
          <a:lstStyle/>
          <a:p>
            <a:pPr algn="l" defTabSz="914400">
              <a:buClr>
                <a:srgbClr val="F79646"/>
              </a:buClr>
              <a:buFont typeface="Calibri"/>
              <a:buAutoNum type="arabicPeriod"/>
            </a:pPr>
            <a:r>
              <a:rPr lang="fr-FR" sz="2800" b="0" i="0">
                <a:solidFill>
                  <a:schemeClr val="tx1">
                    <a:lumMod val="85000"/>
                  </a:schemeClr>
                </a:solidFill>
                <a:latin typeface="Segoe UI"/>
                <a:cs typeface="Segoe UI"/>
              </a:rPr>
              <a:t>Créer et enregistrer un nouveau document </a:t>
            </a:r>
          </a:p>
          <a:p>
            <a:pPr algn="l" defTabSz="914400">
              <a:buClr>
                <a:srgbClr val="F79646"/>
              </a:buClr>
              <a:buFont typeface="Calibri"/>
              <a:buAutoNum type="arabicPeriod"/>
            </a:pPr>
            <a:r>
              <a:rPr lang="fr-FR" sz="2800" b="0" i="0">
                <a:solidFill>
                  <a:schemeClr val="tx1">
                    <a:lumMod val="85000"/>
                  </a:schemeClr>
                </a:solidFill>
                <a:latin typeface="Segoe UI"/>
                <a:cs typeface="Segoe UI"/>
              </a:rPr>
              <a:t>Corriger les fautes d’orthographe et de grammaire en cours de frappe </a:t>
            </a:r>
          </a:p>
          <a:p>
            <a:pPr algn="l" defTabSz="914400">
              <a:buClr>
                <a:srgbClr val="F79646"/>
              </a:buClr>
              <a:buFont typeface="Calibri"/>
              <a:buAutoNum type="arabicPeriod"/>
            </a:pPr>
            <a:r>
              <a:rPr lang="fr-FR" sz="2800" b="0" i="0">
                <a:solidFill>
                  <a:schemeClr val="tx1">
                    <a:lumMod val="85000"/>
                  </a:schemeClr>
                </a:solidFill>
                <a:latin typeface="Segoe UI"/>
                <a:cs typeface="Segoe UI"/>
              </a:rPr>
              <a:t>Ajouter une mise en forme à votre texte</a:t>
            </a:r>
          </a:p>
          <a:p>
            <a:pPr algn="l" defTabSz="914400">
              <a:buClr>
                <a:srgbClr val="F79646"/>
              </a:buClr>
              <a:buFont typeface="Calibri"/>
              <a:buAutoNum type="arabicPeriod"/>
            </a:pPr>
            <a:r>
              <a:rPr lang="fr-FR" sz="2800" b="0" i="0">
                <a:solidFill>
                  <a:schemeClr val="tx1">
                    <a:lumMod val="85000"/>
                  </a:schemeClr>
                </a:solidFill>
                <a:latin typeface="Segoe UI"/>
                <a:cs typeface="Segoe UI"/>
              </a:rPr>
              <a:t>Changer les marges d’une page </a:t>
            </a:r>
          </a:p>
        </p:txBody>
      </p:sp>
      <p:sp>
        <p:nvSpPr>
          <p:cNvPr id="4" name="Footer Placeholder 3"/>
          <p:cNvSpPr>
            <a:spLocks noGrp="1"/>
          </p:cNvSpPr>
          <p:nvPr>
            <p:ph type="ftr" sz="quarter" idx="11"/>
          </p:nvPr>
        </p:nvSpPr>
        <p:spPr/>
        <p:txBody>
          <a:bodyPr/>
          <a:lstStyle/>
          <a:p>
            <a:pPr algn="ctr" defTabSz="914400">
              <a:buNone/>
            </a:pPr>
            <a:r>
              <a:rPr lang="fr-FR" sz="1200" b="0" i="0">
                <a:solidFill>
                  <a:schemeClr val="tx1">
                    <a:tint val="75000"/>
                  </a:schemeClr>
                </a:solidFill>
                <a:latin typeface="Segoe UI"/>
                <a:cs typeface="Segoe UI"/>
              </a:rPr>
              <a:t>Créer votre premier document Word I</a:t>
            </a:r>
          </a:p>
        </p:txBody>
      </p:sp>
    </p:spTree>
    <p:extLst>
      <p:ext uri="{BB962C8B-B14F-4D97-AF65-F5344CB8AC3E}">
        <p14:creationId xmlns:p14="http://schemas.microsoft.com/office/powerpoint/2010/main" val="36507831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a:spcBef>
                <a:spcPts val="0"/>
              </a:spcBef>
              <a:buNone/>
            </a:pPr>
            <a:r>
              <a:rPr lang="fr-FR" sz="3200" b="0" i="0">
                <a:latin typeface="Segoe Light"/>
                <a:ea typeface="+mj-ea"/>
                <a:cs typeface="+mj-cs"/>
              </a:rPr>
              <a:t>Changer les marges</a:t>
            </a: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a:solidFill>
                  <a:schemeClr val="tx1">
                    <a:tint val="75000"/>
                  </a:schemeClr>
                </a:solidFill>
                <a:latin typeface="Segoe UI"/>
                <a:cs typeface="Segoe UI"/>
              </a:rPr>
              <a:t>Créer votre premier document Word I</a:t>
            </a:r>
          </a:p>
        </p:txBody>
      </p:sp>
      <p:sp>
        <p:nvSpPr>
          <p:cNvPr id="5" name="Text Placeholder 4"/>
          <p:cNvSpPr>
            <a:spLocks noGrp="1"/>
          </p:cNvSpPr>
          <p:nvPr>
            <p:ph type="body" sz="quarter" idx="13"/>
          </p:nvPr>
        </p:nvSpPr>
        <p:spPr/>
        <p:txBody>
          <a:bodyPr/>
          <a:lstStyle/>
          <a:p>
            <a:pPr marL="0" indent="0" algn="l" defTabSz="914400">
              <a:spcBef>
                <a:spcPts val="1"/>
              </a:spcBef>
              <a:buNone/>
            </a:pPr>
            <a:r>
              <a:rPr lang="fr-FR" sz="1800" b="0" i="0">
                <a:solidFill>
                  <a:srgbClr val="F79646">
                    <a:lumMod val="75000"/>
                  </a:srgbClr>
                </a:solidFill>
                <a:latin typeface="Segoe UI"/>
                <a:cs typeface="Segoe UI"/>
              </a:rPr>
              <a:t>Le bouton </a:t>
            </a:r>
            <a:r>
              <a:rPr lang="fr-FR" sz="1800" b="1" i="0">
                <a:solidFill>
                  <a:srgbClr val="F79646">
                    <a:lumMod val="75000"/>
                  </a:srgbClr>
                </a:solidFill>
                <a:latin typeface="Segoe UI"/>
                <a:cs typeface="Segoe UI"/>
              </a:rPr>
              <a:t>Marges</a:t>
            </a:r>
            <a:r>
              <a:rPr lang="fr-FR" sz="1800" b="0" i="0">
                <a:solidFill>
                  <a:srgbClr val="F79646">
                    <a:lumMod val="75000"/>
                  </a:srgbClr>
                </a:solidFill>
                <a:latin typeface="Segoe UI"/>
                <a:cs typeface="Segoe UI"/>
              </a:rPr>
              <a:t> de l’onglet </a:t>
            </a:r>
            <a:r>
              <a:rPr lang="fr-FR" sz="1800" b="1" i="0">
                <a:solidFill>
                  <a:srgbClr val="F79646">
                    <a:lumMod val="75000"/>
                  </a:srgbClr>
                </a:solidFill>
                <a:latin typeface="Segoe UI"/>
                <a:cs typeface="Segoe UI"/>
              </a:rPr>
              <a:t>Mise en page</a:t>
            </a:r>
            <a:r>
              <a:rPr lang="fr-FR" sz="1800" b="0" i="0">
                <a:solidFill>
                  <a:srgbClr val="F79646">
                    <a:lumMod val="75000"/>
                  </a:srgbClr>
                </a:solidFill>
                <a:latin typeface="Segoe UI"/>
                <a:cs typeface="Segoe UI"/>
              </a:rPr>
              <a:t>.</a:t>
            </a:r>
          </a:p>
        </p:txBody>
      </p:sp>
      <p:sp>
        <p:nvSpPr>
          <p:cNvPr id="6" name="Text Placeholder 5"/>
          <p:cNvSpPr>
            <a:spLocks noGrp="1"/>
          </p:cNvSpPr>
          <p:nvPr>
            <p:ph type="body" sz="quarter" idx="14"/>
          </p:nvPr>
        </p:nvSpPr>
        <p:spPr>
          <a:xfrm>
            <a:off x="6248400" y="990600"/>
            <a:ext cx="2667000" cy="1524000"/>
          </a:xfrm>
        </p:spPr>
        <p:txBody>
          <a:bodyPr/>
          <a:lstStyle/>
          <a:p>
            <a:pPr marL="0" indent="0" algn="l" defTabSz="914400">
              <a:spcBef>
                <a:spcPts val="1"/>
              </a:spcBef>
              <a:buNone/>
            </a:pPr>
            <a:r>
              <a:rPr lang="fr-FR" sz="1800" b="0" i="0">
                <a:solidFill>
                  <a:schemeClr val="tx1"/>
                </a:solidFill>
                <a:latin typeface="Segoe UI"/>
                <a:cs typeface="Segoe UI"/>
              </a:rPr>
              <a:t>Lorsque vous choisissez des marges, l’icône correspondante change de couleur d’arrière-plan. </a:t>
            </a:r>
          </a:p>
        </p:txBody>
      </p:sp>
      <p:sp>
        <p:nvSpPr>
          <p:cNvPr id="8" name="Text Placeholder 5"/>
          <p:cNvSpPr txBox="1">
            <a:spLocks/>
          </p:cNvSpPr>
          <p:nvPr/>
        </p:nvSpPr>
        <p:spPr>
          <a:xfrm>
            <a:off x="6248400" y="2438400"/>
            <a:ext cx="2667000" cy="28956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defTabSz="914400">
              <a:buNone/>
            </a:pPr>
            <a:r>
              <a:rPr lang="fr-FR" sz="1800" b="0" i="0"/>
              <a:t>Si vous cliquez de nouveau sur le bouton </a:t>
            </a:r>
            <a:r>
              <a:rPr lang="fr-FR" sz="1800" b="1" i="0"/>
              <a:t>Marges</a:t>
            </a:r>
            <a:r>
              <a:rPr lang="fr-FR" sz="1800" b="0" i="0"/>
              <a:t>, la couleur d’arrière-plan vous indique quelle taille de marge a été définie pour votre document.</a:t>
            </a:r>
          </a:p>
        </p:txBody>
      </p:sp>
    </p:spTree>
    <p:extLst>
      <p:ext uri="{BB962C8B-B14F-4D97-AF65-F5344CB8AC3E}">
        <p14:creationId xmlns:p14="http://schemas.microsoft.com/office/powerpoint/2010/main" val="34316059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defTabSz="914400">
              <a:spcBef>
                <a:spcPts val="0"/>
              </a:spcBef>
              <a:buNone/>
            </a:pPr>
            <a:r>
              <a:rPr lang="fr-FR" sz="3200" b="0" i="0">
                <a:latin typeface="Segoe Light"/>
                <a:ea typeface="+mj-ea"/>
                <a:cs typeface="+mj-cs"/>
              </a:rPr>
              <a:t>Enregistrer, imprimer et fermer votre document</a:t>
            </a: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a:solidFill>
                  <a:schemeClr val="tx1">
                    <a:tint val="75000"/>
                  </a:schemeClr>
                </a:solidFill>
                <a:latin typeface="Segoe UI"/>
                <a:cs typeface="Segoe UI"/>
              </a:rPr>
              <a:t>Créer votre premier document Word I</a:t>
            </a:r>
          </a:p>
        </p:txBody>
      </p:sp>
      <p:sp>
        <p:nvSpPr>
          <p:cNvPr id="5" name="Text Placeholder 4"/>
          <p:cNvSpPr>
            <a:spLocks noGrp="1"/>
          </p:cNvSpPr>
          <p:nvPr>
            <p:ph type="body" sz="quarter" idx="13"/>
          </p:nvPr>
        </p:nvSpPr>
        <p:spPr/>
        <p:txBody>
          <a:bodyPr/>
          <a:lstStyle/>
          <a:p>
            <a:pPr marL="0" indent="0" algn="l" defTabSz="914400">
              <a:spcBef>
                <a:spcPts val="1"/>
              </a:spcBef>
              <a:buNone/>
            </a:pPr>
            <a:r>
              <a:rPr lang="fr-FR" sz="1800" b="0" i="0">
                <a:solidFill>
                  <a:srgbClr val="F79646">
                    <a:lumMod val="75000"/>
                  </a:srgbClr>
                </a:solidFill>
                <a:latin typeface="Segoe UI"/>
                <a:cs typeface="Segoe UI"/>
              </a:rPr>
              <a:t>Fenêtre Backstage permettant d’enregistrer et d’imprimer votre document. </a:t>
            </a:r>
          </a:p>
        </p:txBody>
      </p:sp>
      <p:sp>
        <p:nvSpPr>
          <p:cNvPr id="6" name="Text Placeholder 5"/>
          <p:cNvSpPr>
            <a:spLocks noGrp="1"/>
          </p:cNvSpPr>
          <p:nvPr>
            <p:ph type="body" sz="quarter" idx="14"/>
          </p:nvPr>
        </p:nvSpPr>
        <p:spPr>
          <a:xfrm>
            <a:off x="6248400" y="990600"/>
            <a:ext cx="2667000" cy="2880852"/>
          </a:xfrm>
        </p:spPr>
        <p:txBody>
          <a:bodyPr>
            <a:noAutofit/>
          </a:bodyPr>
          <a:lstStyle/>
          <a:p>
            <a:pPr marL="0" indent="0" algn="l" defTabSz="914400">
              <a:spcBef>
                <a:spcPts val="1"/>
              </a:spcBef>
              <a:buNone/>
            </a:pPr>
            <a:r>
              <a:rPr lang="fr-FR" sz="1700" b="0" i="0"/>
              <a:t>Vous avez à présent une phrase particulièrement bien tournée ou plusieurs paragraphes de données et de chiffres que vous regretteriez de perdre si votre chat venait soudainement à sauter sur votre clavier ou si une coupure de courant survenait. </a:t>
            </a:r>
          </a:p>
        </p:txBody>
      </p:sp>
      <p:sp>
        <p:nvSpPr>
          <p:cNvPr id="8" name="Text Placeholder 5"/>
          <p:cNvSpPr txBox="1">
            <a:spLocks/>
          </p:cNvSpPr>
          <p:nvPr/>
        </p:nvSpPr>
        <p:spPr>
          <a:xfrm>
            <a:off x="6248400" y="3962400"/>
            <a:ext cx="2667000" cy="1233948"/>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defTabSz="914400">
              <a:buNone/>
            </a:pPr>
            <a:r>
              <a:rPr lang="fr-FR" sz="1700" b="0" i="0"/>
              <a:t>Pour conserver votre travail, vous devez l’enregistrer, et le plus tôt est toujours le mieux. </a:t>
            </a:r>
          </a:p>
        </p:txBody>
      </p:sp>
    </p:spTree>
    <p:extLst>
      <p:ext uri="{BB962C8B-B14F-4D97-AF65-F5344CB8AC3E}">
        <p14:creationId xmlns:p14="http://schemas.microsoft.com/office/powerpoint/2010/main" val="18354344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defTabSz="914400">
              <a:spcBef>
                <a:spcPts val="0"/>
              </a:spcBef>
              <a:buNone/>
            </a:pPr>
            <a:r>
              <a:rPr lang="fr-FR" sz="3200" b="0" i="0">
                <a:latin typeface="Segoe Light"/>
                <a:ea typeface="+mj-ea"/>
                <a:cs typeface="+mj-cs"/>
              </a:rPr>
              <a:t>Enregistrer, imprimer et fermer votre document</a:t>
            </a: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a:solidFill>
                  <a:schemeClr val="tx1">
                    <a:tint val="75000"/>
                  </a:schemeClr>
                </a:solidFill>
                <a:latin typeface="Segoe UI"/>
                <a:cs typeface="Segoe UI"/>
              </a:rPr>
              <a:t>Créer votre premier document Word I</a:t>
            </a:r>
          </a:p>
        </p:txBody>
      </p:sp>
      <p:sp>
        <p:nvSpPr>
          <p:cNvPr id="5" name="Text Placeholder 4"/>
          <p:cNvSpPr>
            <a:spLocks noGrp="1"/>
          </p:cNvSpPr>
          <p:nvPr>
            <p:ph type="body" sz="quarter" idx="13"/>
          </p:nvPr>
        </p:nvSpPr>
        <p:spPr/>
        <p:txBody>
          <a:bodyPr/>
          <a:lstStyle/>
          <a:p>
            <a:pPr marL="0" indent="0" algn="l" defTabSz="914400">
              <a:spcBef>
                <a:spcPts val="1"/>
              </a:spcBef>
              <a:buNone/>
            </a:pPr>
            <a:r>
              <a:rPr lang="fr-FR" sz="1800" b="0" i="0">
                <a:solidFill>
                  <a:srgbClr val="F79646">
                    <a:lumMod val="75000"/>
                  </a:srgbClr>
                </a:solidFill>
                <a:latin typeface="Segoe UI"/>
                <a:cs typeface="Segoe UI"/>
              </a:rPr>
              <a:t>Fenêtre Backstage permettant d’enregistrer et d’imprimer votre document. </a:t>
            </a:r>
          </a:p>
        </p:txBody>
      </p:sp>
      <p:sp>
        <p:nvSpPr>
          <p:cNvPr id="6" name="Text Placeholder 5"/>
          <p:cNvSpPr>
            <a:spLocks noGrp="1"/>
          </p:cNvSpPr>
          <p:nvPr>
            <p:ph type="body" sz="quarter" idx="14"/>
          </p:nvPr>
        </p:nvSpPr>
        <p:spPr>
          <a:xfrm>
            <a:off x="6248400" y="990600"/>
            <a:ext cx="2667000" cy="990600"/>
          </a:xfrm>
        </p:spPr>
        <p:txBody>
          <a:bodyPr>
            <a:noAutofit/>
          </a:bodyPr>
          <a:lstStyle/>
          <a:p>
            <a:pPr marL="0" indent="0" algn="l" defTabSz="914400">
              <a:spcBef>
                <a:spcPts val="1"/>
              </a:spcBef>
              <a:buNone/>
            </a:pPr>
            <a:r>
              <a:rPr lang="fr-FR" b="0" i="0">
                <a:solidFill>
                  <a:schemeClr val="tx1"/>
                </a:solidFill>
                <a:latin typeface="Segoe UI"/>
                <a:cs typeface="Segoe UI"/>
              </a:rPr>
              <a:t>Dans le ruban, cliquez sur le premier onglet, l’onglet </a:t>
            </a:r>
            <a:r>
              <a:rPr lang="fr-FR" b="1" i="0">
                <a:solidFill>
                  <a:schemeClr val="tx1"/>
                </a:solidFill>
                <a:latin typeface="Segoe UI"/>
                <a:cs typeface="Segoe UI"/>
              </a:rPr>
              <a:t>Fichier</a:t>
            </a:r>
            <a:r>
              <a:rPr lang="fr-FR" b="0" i="0">
                <a:solidFill>
                  <a:schemeClr val="tx1"/>
                </a:solidFill>
                <a:latin typeface="Segoe UI"/>
                <a:cs typeface="Segoe UI"/>
              </a:rPr>
              <a:t>. </a:t>
            </a:r>
          </a:p>
        </p:txBody>
      </p:sp>
      <p:sp>
        <p:nvSpPr>
          <p:cNvPr id="8" name="Text Placeholder 5"/>
          <p:cNvSpPr txBox="1">
            <a:spLocks/>
          </p:cNvSpPr>
          <p:nvPr/>
        </p:nvSpPr>
        <p:spPr>
          <a:xfrm>
            <a:off x="6248400" y="2042652"/>
            <a:ext cx="2667000" cy="2605548"/>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defTabSz="914400">
              <a:buNone/>
            </a:pPr>
            <a:r>
              <a:rPr lang="fr-FR" sz="1800" b="0" i="0"/>
              <a:t>Cette action ouvre une grande fenêtre appelée Backstage, où vous pouvez effectuer de nombreuses opérations, telles qu’enregistrer votre document ou l’imprimer. </a:t>
            </a:r>
          </a:p>
        </p:txBody>
      </p:sp>
    </p:spTree>
    <p:extLst>
      <p:ext uri="{BB962C8B-B14F-4D97-AF65-F5344CB8AC3E}">
        <p14:creationId xmlns:p14="http://schemas.microsoft.com/office/powerpoint/2010/main" val="8147756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defTabSz="914400">
              <a:spcBef>
                <a:spcPts val="0"/>
              </a:spcBef>
              <a:buNone/>
            </a:pPr>
            <a:r>
              <a:rPr lang="fr-FR" sz="3200" b="0" i="0">
                <a:latin typeface="Segoe Light"/>
                <a:ea typeface="+mj-ea"/>
                <a:cs typeface="+mj-cs"/>
              </a:rPr>
              <a:t>Enregistrer, imprimer et fermer votre document</a:t>
            </a: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a:solidFill>
                  <a:schemeClr val="tx1">
                    <a:tint val="75000"/>
                  </a:schemeClr>
                </a:solidFill>
                <a:latin typeface="Segoe UI"/>
                <a:cs typeface="Segoe UI"/>
              </a:rPr>
              <a:t>Créer votre premier document Word I</a:t>
            </a:r>
          </a:p>
        </p:txBody>
      </p:sp>
      <p:sp>
        <p:nvSpPr>
          <p:cNvPr id="5" name="Text Placeholder 4"/>
          <p:cNvSpPr>
            <a:spLocks noGrp="1"/>
          </p:cNvSpPr>
          <p:nvPr>
            <p:ph type="body" sz="quarter" idx="13"/>
          </p:nvPr>
        </p:nvSpPr>
        <p:spPr/>
        <p:txBody>
          <a:bodyPr/>
          <a:lstStyle/>
          <a:p>
            <a:pPr marL="0" indent="0" algn="l" defTabSz="914400">
              <a:spcBef>
                <a:spcPts val="1"/>
              </a:spcBef>
              <a:buNone/>
            </a:pPr>
            <a:r>
              <a:rPr lang="fr-FR" sz="1800" b="0" i="0">
                <a:solidFill>
                  <a:srgbClr val="F79646">
                    <a:lumMod val="75000"/>
                  </a:srgbClr>
                </a:solidFill>
                <a:latin typeface="Segoe UI"/>
                <a:cs typeface="Segoe UI"/>
              </a:rPr>
              <a:t>Fenêtre Backstage permettant d’enregistrer et d’imprimer votre document. </a:t>
            </a:r>
          </a:p>
        </p:txBody>
      </p:sp>
      <p:sp>
        <p:nvSpPr>
          <p:cNvPr id="6" name="Text Placeholder 5"/>
          <p:cNvSpPr>
            <a:spLocks noGrp="1"/>
          </p:cNvSpPr>
          <p:nvPr>
            <p:ph type="body" sz="quarter" idx="14"/>
          </p:nvPr>
        </p:nvSpPr>
        <p:spPr>
          <a:xfrm>
            <a:off x="6248400" y="990600"/>
            <a:ext cx="2667000" cy="3200400"/>
          </a:xfrm>
        </p:spPr>
        <p:txBody>
          <a:bodyPr>
            <a:noAutofit/>
          </a:bodyPr>
          <a:lstStyle/>
          <a:p>
            <a:pPr marL="0" indent="0" algn="l" defTabSz="914400">
              <a:spcBef>
                <a:spcPts val="1"/>
              </a:spcBef>
              <a:buNone/>
            </a:pPr>
            <a:r>
              <a:rPr lang="fr-FR" sz="1700" b="0" i="0">
                <a:solidFill>
                  <a:schemeClr val="tx1"/>
                </a:solidFill>
                <a:latin typeface="Segoe UI"/>
                <a:cs typeface="Segoe UI"/>
              </a:rPr>
              <a:t>Dans la colonne de gauche, cliquez sur </a:t>
            </a:r>
            <a:r>
              <a:rPr lang="fr-FR" sz="1700" b="1" i="0">
                <a:solidFill>
                  <a:schemeClr val="tx1"/>
                </a:solidFill>
                <a:latin typeface="Segoe UI"/>
                <a:cs typeface="Segoe UI"/>
              </a:rPr>
              <a:t>Enregistrer</a:t>
            </a:r>
            <a:r>
              <a:rPr lang="fr-FR" sz="1700" b="0" i="0">
                <a:solidFill>
                  <a:schemeClr val="tx1"/>
                </a:solidFill>
                <a:latin typeface="Segoe UI"/>
                <a:cs typeface="Segoe UI"/>
              </a:rPr>
              <a:t>. Une plus petite fenêtre, appelée boîte de dialogue, s’ouvre. Vous pouvez utiliser cette boîte pour indiquer à Word l’endroit où vous voulez stocker le document sur votre ordinateur et le nom que vous voulez lui attribuer.</a:t>
            </a:r>
          </a:p>
        </p:txBody>
      </p:sp>
      <p:sp>
        <p:nvSpPr>
          <p:cNvPr id="8" name="Text Placeholder 5"/>
          <p:cNvSpPr txBox="1">
            <a:spLocks/>
          </p:cNvSpPr>
          <p:nvPr/>
        </p:nvSpPr>
        <p:spPr>
          <a:xfrm>
            <a:off x="6248400" y="4297926"/>
            <a:ext cx="2667000" cy="1645674"/>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defTabSz="914400">
              <a:buNone/>
            </a:pPr>
            <a:r>
              <a:rPr lang="fr-FR" sz="1700" b="0" i="0" dirty="0"/>
              <a:t>Une fois que vous avez enregistré votre document, continuez à taper et n’oubliez pas d’enregistrer votre travail au fur et à mesure. </a:t>
            </a:r>
          </a:p>
        </p:txBody>
      </p:sp>
    </p:spTree>
    <p:extLst>
      <p:ext uri="{BB962C8B-B14F-4D97-AF65-F5344CB8AC3E}">
        <p14:creationId xmlns:p14="http://schemas.microsoft.com/office/powerpoint/2010/main" val="4903599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defTabSz="914400">
              <a:spcBef>
                <a:spcPts val="0"/>
              </a:spcBef>
              <a:buNone/>
            </a:pPr>
            <a:r>
              <a:rPr lang="fr-FR" sz="3200" b="0" i="0">
                <a:latin typeface="Segoe Light"/>
                <a:ea typeface="+mj-ea"/>
                <a:cs typeface="+mj-cs"/>
              </a:rPr>
              <a:t>Enregistrer, imprimer et fermer votre document</a:t>
            </a: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a:solidFill>
                  <a:schemeClr val="tx1">
                    <a:tint val="75000"/>
                  </a:schemeClr>
                </a:solidFill>
                <a:latin typeface="Segoe UI"/>
                <a:cs typeface="Segoe UI"/>
              </a:rPr>
              <a:t>Créer votre premier document Word I</a:t>
            </a:r>
          </a:p>
        </p:txBody>
      </p:sp>
      <p:sp>
        <p:nvSpPr>
          <p:cNvPr id="5" name="Text Placeholder 4"/>
          <p:cNvSpPr>
            <a:spLocks noGrp="1"/>
          </p:cNvSpPr>
          <p:nvPr>
            <p:ph type="body" sz="quarter" idx="13"/>
          </p:nvPr>
        </p:nvSpPr>
        <p:spPr/>
        <p:txBody>
          <a:bodyPr/>
          <a:lstStyle/>
          <a:p>
            <a:pPr marL="0" indent="0" algn="l" defTabSz="914400">
              <a:spcBef>
                <a:spcPts val="1"/>
              </a:spcBef>
              <a:buNone/>
            </a:pPr>
            <a:r>
              <a:rPr lang="fr-FR" sz="1800" b="0" i="0">
                <a:solidFill>
                  <a:srgbClr val="F79646">
                    <a:lumMod val="75000"/>
                  </a:srgbClr>
                </a:solidFill>
                <a:latin typeface="Segoe UI"/>
                <a:cs typeface="Segoe UI"/>
              </a:rPr>
              <a:t>Fenêtre Backstage permettant d’enregistrer et d’imprimer votre document. </a:t>
            </a:r>
          </a:p>
        </p:txBody>
      </p:sp>
      <p:sp>
        <p:nvSpPr>
          <p:cNvPr id="6" name="Text Placeholder 5"/>
          <p:cNvSpPr>
            <a:spLocks noGrp="1"/>
          </p:cNvSpPr>
          <p:nvPr>
            <p:ph type="body" sz="quarter" idx="14"/>
          </p:nvPr>
        </p:nvSpPr>
        <p:spPr>
          <a:xfrm>
            <a:off x="6248400" y="990600"/>
            <a:ext cx="2667000" cy="3124200"/>
          </a:xfrm>
        </p:spPr>
        <p:txBody>
          <a:bodyPr>
            <a:normAutofit/>
          </a:bodyPr>
          <a:lstStyle/>
          <a:p>
            <a:pPr marL="0" indent="0" algn="l" defTabSz="914400">
              <a:spcBef>
                <a:spcPts val="1"/>
              </a:spcBef>
              <a:buNone/>
            </a:pPr>
            <a:r>
              <a:rPr lang="fr-FR" sz="1800" b="1" i="0">
                <a:solidFill>
                  <a:schemeClr val="tx1"/>
                </a:solidFill>
                <a:latin typeface="Segoe UI"/>
                <a:cs typeface="Segoe UI"/>
              </a:rPr>
              <a:t>Besoin d’imprimer ?  </a:t>
            </a:r>
            <a:r>
              <a:rPr lang="fr-FR" sz="1800" b="0" i="0">
                <a:solidFill>
                  <a:schemeClr val="tx1"/>
                </a:solidFill>
                <a:latin typeface="Segoe UI"/>
                <a:cs typeface="Segoe UI"/>
              </a:rPr>
              <a:t>Lorsque vous êtes prêt à imprimer, cliquez à nouveau sur l’onglet </a:t>
            </a:r>
            <a:r>
              <a:rPr lang="fr-FR" sz="1800" b="1" i="0">
                <a:solidFill>
                  <a:schemeClr val="tx1"/>
                </a:solidFill>
                <a:latin typeface="Segoe UI"/>
                <a:cs typeface="Segoe UI"/>
              </a:rPr>
              <a:t>Fichier</a:t>
            </a:r>
            <a:r>
              <a:rPr lang="fr-FR" sz="1800" b="0" i="0">
                <a:solidFill>
                  <a:schemeClr val="tx1"/>
                </a:solidFill>
                <a:latin typeface="Segoe UI"/>
                <a:cs typeface="Segoe UI"/>
              </a:rPr>
              <a:t> (le premier onglet). Dans la colonne de gauche, cliquez sur la commande </a:t>
            </a:r>
            <a:r>
              <a:rPr lang="fr-FR" sz="1800" b="1" i="0">
                <a:solidFill>
                  <a:schemeClr val="tx1"/>
                </a:solidFill>
                <a:latin typeface="Segoe UI"/>
                <a:cs typeface="Segoe UI"/>
              </a:rPr>
              <a:t>Imprimer</a:t>
            </a:r>
            <a:r>
              <a:rPr lang="fr-FR" sz="1800" b="0" i="0">
                <a:solidFill>
                  <a:schemeClr val="tx1"/>
                </a:solidFill>
                <a:latin typeface="Segoe UI"/>
                <a:cs typeface="Segoe UI"/>
              </a:rPr>
              <a:t>. Dans la grande fenêtre qui s’ouvre, cliquez sur le bouton </a:t>
            </a:r>
            <a:r>
              <a:rPr lang="fr-FR" sz="1800" b="1" i="0">
                <a:solidFill>
                  <a:schemeClr val="tx1"/>
                </a:solidFill>
                <a:latin typeface="Segoe UI"/>
                <a:cs typeface="Segoe UI"/>
              </a:rPr>
              <a:t>Imprimer</a:t>
            </a:r>
            <a:r>
              <a:rPr lang="fr-FR" sz="1800" b="0" i="0">
                <a:solidFill>
                  <a:schemeClr val="tx1"/>
                </a:solidFill>
                <a:latin typeface="Segoe UI"/>
                <a:cs typeface="Segoe UI"/>
              </a:rPr>
              <a:t>. </a:t>
            </a:r>
          </a:p>
        </p:txBody>
      </p:sp>
      <p:sp>
        <p:nvSpPr>
          <p:cNvPr id="8" name="Text Placeholder 5"/>
          <p:cNvSpPr txBox="1">
            <a:spLocks/>
          </p:cNvSpPr>
          <p:nvPr/>
        </p:nvSpPr>
        <p:spPr>
          <a:xfrm>
            <a:off x="6248400" y="4267200"/>
            <a:ext cx="2667000" cy="1219200"/>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defTabSz="914400">
              <a:buNone/>
            </a:pPr>
            <a:r>
              <a:rPr lang="fr-FR" b="0" i="0"/>
              <a:t>Bien entendu, une imprimante doit être connectée à votre ordinateur.</a:t>
            </a:r>
          </a:p>
        </p:txBody>
      </p:sp>
    </p:spTree>
    <p:extLst>
      <p:ext uri="{BB962C8B-B14F-4D97-AF65-F5344CB8AC3E}">
        <p14:creationId xmlns:p14="http://schemas.microsoft.com/office/powerpoint/2010/main" val="39144333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defTabSz="914400">
              <a:spcBef>
                <a:spcPts val="0"/>
              </a:spcBef>
              <a:buNone/>
            </a:pPr>
            <a:r>
              <a:rPr lang="fr-FR" sz="3200" b="0" i="0">
                <a:latin typeface="Segoe Light"/>
                <a:ea typeface="+mj-ea"/>
                <a:cs typeface="+mj-cs"/>
              </a:rPr>
              <a:t>Enregistrer, imprimer et fermer votre document</a:t>
            </a: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a:solidFill>
                  <a:schemeClr val="tx1">
                    <a:tint val="75000"/>
                  </a:schemeClr>
                </a:solidFill>
                <a:latin typeface="Segoe UI"/>
                <a:cs typeface="Segoe UI"/>
              </a:rPr>
              <a:t>Créer votre premier document Word I</a:t>
            </a:r>
          </a:p>
        </p:txBody>
      </p:sp>
      <p:sp>
        <p:nvSpPr>
          <p:cNvPr id="5" name="Text Placeholder 4"/>
          <p:cNvSpPr>
            <a:spLocks noGrp="1"/>
          </p:cNvSpPr>
          <p:nvPr>
            <p:ph type="body" sz="quarter" idx="13"/>
          </p:nvPr>
        </p:nvSpPr>
        <p:spPr/>
        <p:txBody>
          <a:bodyPr/>
          <a:lstStyle/>
          <a:p>
            <a:pPr marL="0" indent="0" algn="l" defTabSz="914400">
              <a:spcBef>
                <a:spcPts val="1"/>
              </a:spcBef>
              <a:buNone/>
            </a:pPr>
            <a:r>
              <a:rPr lang="fr-FR" sz="1800" b="0" i="0">
                <a:solidFill>
                  <a:srgbClr val="F79646">
                    <a:lumMod val="75000"/>
                  </a:srgbClr>
                </a:solidFill>
                <a:latin typeface="Segoe UI"/>
                <a:cs typeface="Segoe UI"/>
              </a:rPr>
              <a:t>Fenêtre Backstage permettant d’enregistrer et d’imprimer votre document. </a:t>
            </a:r>
          </a:p>
        </p:txBody>
      </p:sp>
      <p:sp>
        <p:nvSpPr>
          <p:cNvPr id="6" name="Text Placeholder 5"/>
          <p:cNvSpPr>
            <a:spLocks noGrp="1"/>
          </p:cNvSpPr>
          <p:nvPr>
            <p:ph type="body" sz="quarter" idx="14"/>
          </p:nvPr>
        </p:nvSpPr>
        <p:spPr>
          <a:xfrm>
            <a:off x="6248400" y="990600"/>
            <a:ext cx="2667000" cy="2971800"/>
          </a:xfrm>
        </p:spPr>
        <p:txBody>
          <a:bodyPr>
            <a:normAutofit/>
          </a:bodyPr>
          <a:lstStyle/>
          <a:p>
            <a:pPr marL="0" indent="0" algn="l" defTabSz="914400">
              <a:spcBef>
                <a:spcPts val="1"/>
              </a:spcBef>
              <a:buNone/>
            </a:pPr>
            <a:r>
              <a:rPr lang="fr-FR" sz="1800" b="0" i="0">
                <a:solidFill>
                  <a:schemeClr val="tx1"/>
                </a:solidFill>
                <a:latin typeface="Segoe UI"/>
                <a:cs typeface="Segoe UI"/>
              </a:rPr>
              <a:t>Une fois que vous avez terminé avec le document et que vous avez enregistré votre travail, fermez le fichier. Cliquez sur l’onglet </a:t>
            </a:r>
            <a:r>
              <a:rPr lang="fr-FR" sz="1800" b="1" i="0">
                <a:solidFill>
                  <a:schemeClr val="tx1"/>
                </a:solidFill>
                <a:latin typeface="Segoe UI"/>
                <a:cs typeface="Segoe UI"/>
              </a:rPr>
              <a:t>Fichier</a:t>
            </a:r>
            <a:r>
              <a:rPr lang="fr-FR" sz="1800" b="0" i="0">
                <a:solidFill>
                  <a:schemeClr val="tx1"/>
                </a:solidFill>
                <a:latin typeface="Segoe UI"/>
                <a:cs typeface="Segoe UI"/>
              </a:rPr>
              <a:t> et, dans la colonne de gauche, cliquez sur </a:t>
            </a:r>
            <a:r>
              <a:rPr lang="fr-FR" sz="1800" b="1" i="0">
                <a:solidFill>
                  <a:schemeClr val="tx1"/>
                </a:solidFill>
                <a:latin typeface="Segoe UI"/>
                <a:cs typeface="Segoe UI"/>
              </a:rPr>
              <a:t>Fermer</a:t>
            </a:r>
            <a:r>
              <a:rPr lang="fr-FR" sz="1800" b="0" i="0">
                <a:solidFill>
                  <a:schemeClr val="tx1"/>
                </a:solidFill>
                <a:latin typeface="Segoe UI"/>
                <a:cs typeface="Segoe UI"/>
              </a:rPr>
              <a:t>. </a:t>
            </a:r>
          </a:p>
        </p:txBody>
      </p:sp>
    </p:spTree>
    <p:extLst>
      <p:ext uri="{BB962C8B-B14F-4D97-AF65-F5344CB8AC3E}">
        <p14:creationId xmlns:p14="http://schemas.microsoft.com/office/powerpoint/2010/main" val="38101789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defTabSz="914400">
              <a:spcBef>
                <a:spcPts val="0"/>
              </a:spcBef>
              <a:buNone/>
            </a:pPr>
            <a:r>
              <a:rPr lang="fr-FR" sz="4400" b="0" i="0">
                <a:latin typeface="Segoe Light"/>
                <a:ea typeface="+mj-ea"/>
                <a:cs typeface="+mj-cs"/>
              </a:rPr>
              <a:t>Suggestions pour s’entraîner</a:t>
            </a:r>
          </a:p>
        </p:txBody>
      </p:sp>
      <p:sp>
        <p:nvSpPr>
          <p:cNvPr id="9" name="Content Placeholder 8"/>
          <p:cNvSpPr>
            <a:spLocks noGrp="1"/>
          </p:cNvSpPr>
          <p:nvPr>
            <p:ph idx="1"/>
          </p:nvPr>
        </p:nvSpPr>
        <p:spPr>
          <a:xfrm>
            <a:off x="493059" y="1376997"/>
            <a:ext cx="8229600" cy="3957003"/>
          </a:xfrm>
        </p:spPr>
        <p:txBody>
          <a:bodyPr/>
          <a:lstStyle/>
          <a:p>
            <a:pPr algn="l" defTabSz="914400">
              <a:lnSpc>
                <a:spcPct val="90000"/>
              </a:lnSpc>
              <a:buClr>
                <a:srgbClr val="F79646"/>
              </a:buClr>
              <a:buFont typeface="Calibri"/>
              <a:buAutoNum type="arabicPeriod"/>
            </a:pPr>
            <a:r>
              <a:rPr lang="fr-FR" sz="2400" b="0" i="0" dirty="0">
                <a:solidFill>
                  <a:schemeClr val="tx1">
                    <a:lumMod val="85000"/>
                  </a:schemeClr>
                </a:solidFill>
                <a:latin typeface="Segoe UI"/>
                <a:cs typeface="Segoe UI"/>
              </a:rPr>
              <a:t>Tapez du texte dans votre document.</a:t>
            </a:r>
          </a:p>
          <a:p>
            <a:pPr algn="l" defTabSz="914400">
              <a:lnSpc>
                <a:spcPct val="90000"/>
              </a:lnSpc>
              <a:buClr>
                <a:srgbClr val="F79646"/>
              </a:buClr>
              <a:buFont typeface="Calibri"/>
              <a:buAutoNum type="arabicPeriod"/>
            </a:pPr>
            <a:r>
              <a:rPr lang="fr-FR" sz="2400" b="0" i="0" dirty="0">
                <a:solidFill>
                  <a:schemeClr val="tx1">
                    <a:lumMod val="85000"/>
                  </a:schemeClr>
                </a:solidFill>
                <a:latin typeface="Segoe UI"/>
                <a:cs typeface="Segoe UI"/>
              </a:rPr>
              <a:t>Acceptez les corrections des mots soulignés.</a:t>
            </a:r>
          </a:p>
          <a:p>
            <a:pPr algn="l" defTabSz="914400">
              <a:lnSpc>
                <a:spcPct val="90000"/>
              </a:lnSpc>
              <a:buClr>
                <a:srgbClr val="F79646"/>
              </a:buClr>
              <a:buFont typeface="Calibri"/>
              <a:buAutoNum type="arabicPeriod"/>
            </a:pPr>
            <a:r>
              <a:rPr lang="fr-FR" sz="2400" b="0" i="0" dirty="0">
                <a:solidFill>
                  <a:schemeClr val="tx1">
                    <a:lumMod val="85000"/>
                  </a:schemeClr>
                </a:solidFill>
                <a:latin typeface="Segoe UI"/>
                <a:cs typeface="Segoe UI"/>
              </a:rPr>
              <a:t>Sélectionnez du texte.</a:t>
            </a:r>
          </a:p>
          <a:p>
            <a:pPr algn="l" defTabSz="914400">
              <a:lnSpc>
                <a:spcPct val="90000"/>
              </a:lnSpc>
              <a:buClr>
                <a:srgbClr val="F79646"/>
              </a:buClr>
              <a:buFont typeface="Calibri"/>
              <a:buAutoNum type="arabicPeriod"/>
            </a:pPr>
            <a:r>
              <a:rPr lang="fr-FR" sz="2400" b="0" i="0" dirty="0">
                <a:solidFill>
                  <a:schemeClr val="tx1">
                    <a:lumMod val="85000"/>
                  </a:schemeClr>
                </a:solidFill>
                <a:latin typeface="Segoe UI"/>
                <a:cs typeface="Segoe UI"/>
              </a:rPr>
              <a:t>Ajoutez des mises en forme, et ajoutez des styles.</a:t>
            </a:r>
          </a:p>
          <a:p>
            <a:pPr algn="l" defTabSz="914400">
              <a:lnSpc>
                <a:spcPct val="90000"/>
              </a:lnSpc>
              <a:buClr>
                <a:srgbClr val="F79646"/>
              </a:buClr>
              <a:buFont typeface="Calibri"/>
              <a:buAutoNum type="arabicPeriod"/>
            </a:pPr>
            <a:r>
              <a:rPr lang="fr-FR" sz="2400" b="0" i="0" dirty="0">
                <a:solidFill>
                  <a:schemeClr val="tx1">
                    <a:lumMod val="85000"/>
                  </a:schemeClr>
                </a:solidFill>
                <a:latin typeface="Segoe UI"/>
                <a:cs typeface="Segoe UI"/>
              </a:rPr>
              <a:t>Créez une liste.</a:t>
            </a:r>
          </a:p>
          <a:p>
            <a:pPr algn="l" defTabSz="914400">
              <a:lnSpc>
                <a:spcPct val="90000"/>
              </a:lnSpc>
              <a:buClr>
                <a:srgbClr val="F79646"/>
              </a:buClr>
              <a:buFont typeface="Calibri"/>
              <a:buAutoNum type="arabicPeriod"/>
            </a:pPr>
            <a:r>
              <a:rPr lang="fr-FR" sz="2400" b="0" i="0" dirty="0">
                <a:solidFill>
                  <a:schemeClr val="tx1">
                    <a:lumMod val="85000"/>
                  </a:schemeClr>
                </a:solidFill>
                <a:latin typeface="Segoe UI"/>
                <a:cs typeface="Segoe UI"/>
              </a:rPr>
              <a:t>Changez les marges d’une page.</a:t>
            </a:r>
          </a:p>
          <a:p>
            <a:pPr algn="l" defTabSz="914400">
              <a:lnSpc>
                <a:spcPct val="90000"/>
              </a:lnSpc>
              <a:buClr>
                <a:srgbClr val="F79646"/>
              </a:buClr>
              <a:buFont typeface="Calibri"/>
              <a:buAutoNum type="arabicPeriod"/>
            </a:pPr>
            <a:r>
              <a:rPr lang="fr-FR" sz="2400" b="0" i="0" dirty="0">
                <a:solidFill>
                  <a:schemeClr val="tx1">
                    <a:lumMod val="85000"/>
                  </a:schemeClr>
                </a:solidFill>
                <a:latin typeface="Segoe UI"/>
                <a:cs typeface="Segoe UI"/>
              </a:rPr>
              <a:t>Enregistrez votre document. </a:t>
            </a:r>
          </a:p>
        </p:txBody>
      </p:sp>
      <p:sp>
        <p:nvSpPr>
          <p:cNvPr id="4" name="Footer Placeholder 3"/>
          <p:cNvSpPr>
            <a:spLocks noGrp="1"/>
          </p:cNvSpPr>
          <p:nvPr>
            <p:ph type="ftr" sz="quarter" idx="11"/>
          </p:nvPr>
        </p:nvSpPr>
        <p:spPr/>
        <p:txBody>
          <a:bodyPr/>
          <a:lstStyle/>
          <a:p>
            <a:pPr algn="ctr" defTabSz="914400">
              <a:buNone/>
            </a:pPr>
            <a:r>
              <a:rPr lang="fr-FR" sz="1200" b="0" i="0">
                <a:solidFill>
                  <a:schemeClr val="tx1">
                    <a:tint val="75000"/>
                  </a:schemeClr>
                </a:solidFill>
                <a:latin typeface="Segoe UI"/>
                <a:cs typeface="Segoe UI"/>
              </a:rPr>
              <a:t>Créer votre premier document Word I</a:t>
            </a:r>
          </a:p>
        </p:txBody>
      </p:sp>
      <p:sp>
        <p:nvSpPr>
          <p:cNvPr id="10" name="Text Placeholder 9"/>
          <p:cNvSpPr>
            <a:spLocks noGrp="1"/>
          </p:cNvSpPr>
          <p:nvPr>
            <p:ph type="body" sz="quarter" idx="13"/>
          </p:nvPr>
        </p:nvSpPr>
        <p:spPr>
          <a:xfrm>
            <a:off x="533400" y="5562600"/>
            <a:ext cx="8153400" cy="762000"/>
          </a:xfrm>
        </p:spPr>
        <p:txBody>
          <a:bodyPr/>
          <a:lstStyle/>
          <a:p>
            <a:pPr marL="0" indent="0" algn="l" defTabSz="914400">
              <a:spcBef>
                <a:spcPts val="1"/>
              </a:spcBef>
              <a:buNone/>
            </a:pPr>
            <a:r>
              <a:rPr lang="fr-FR" sz="2400" b="0" i="0" dirty="0">
                <a:solidFill>
                  <a:schemeClr val="tx1"/>
                </a:solidFill>
                <a:latin typeface="Segoe UI"/>
                <a:cs typeface="Segoe UI"/>
                <a:hlinkClick r:id="rId3"/>
              </a:rPr>
              <a:t>Exercices en ligne</a:t>
            </a:r>
            <a:r>
              <a:rPr lang="fr-FR" sz="2400" b="0" i="0" dirty="0">
                <a:solidFill>
                  <a:schemeClr val="tx1"/>
                </a:solidFill>
                <a:latin typeface="Segoe UI"/>
                <a:cs typeface="Segoe UI"/>
              </a:rPr>
              <a:t> (nécessite Word 2010)</a:t>
            </a:r>
          </a:p>
        </p:txBody>
      </p:sp>
    </p:spTree>
    <p:extLst>
      <p:ext uri="{BB962C8B-B14F-4D97-AF65-F5344CB8AC3E}">
        <p14:creationId xmlns:p14="http://schemas.microsoft.com/office/powerpoint/2010/main" val="40540746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Effect transition="in" filter="fade">
                                      <p:cBhvr>
                                        <p:cTn id="13" dur="1000"/>
                                        <p:tgtEl>
                                          <p:spTgt spid="9">
                                            <p:txEl>
                                              <p:pRg st="1" end="1"/>
                                            </p:txEl>
                                          </p:spTgt>
                                        </p:tgtEl>
                                      </p:cBhvr>
                                    </p:animEffect>
                                    <p:anim calcmode="lin" valueType="num">
                                      <p:cBhvr>
                                        <p:cTn id="14"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fade">
                                      <p:cBhvr>
                                        <p:cTn id="19" dur="1000"/>
                                        <p:tgtEl>
                                          <p:spTgt spid="9">
                                            <p:txEl>
                                              <p:pRg st="2" end="2"/>
                                            </p:txEl>
                                          </p:spTgt>
                                        </p:tgtEl>
                                      </p:cBhvr>
                                    </p:animEffect>
                                    <p:anim calcmode="lin" valueType="num">
                                      <p:cBhvr>
                                        <p:cTn id="2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Effect transition="in" filter="fade">
                                      <p:cBhvr>
                                        <p:cTn id="25" dur="1000"/>
                                        <p:tgtEl>
                                          <p:spTgt spid="9">
                                            <p:txEl>
                                              <p:pRg st="3" end="3"/>
                                            </p:txEl>
                                          </p:spTgt>
                                        </p:tgtEl>
                                      </p:cBhvr>
                                    </p:animEffect>
                                    <p:anim calcmode="lin" valueType="num">
                                      <p:cBhvr>
                                        <p:cTn id="2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Effect transition="in" filter="fade">
                                      <p:cBhvr>
                                        <p:cTn id="31" dur="1000"/>
                                        <p:tgtEl>
                                          <p:spTgt spid="9">
                                            <p:txEl>
                                              <p:pRg st="4" end="4"/>
                                            </p:txEl>
                                          </p:spTgt>
                                        </p:tgtEl>
                                      </p:cBhvr>
                                    </p:animEffect>
                                    <p:anim calcmode="lin" valueType="num">
                                      <p:cBhvr>
                                        <p:cTn id="32"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7" presetClass="entr" presetSubtype="0" fill="hold" grpId="0" nodeType="after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Effect transition="in" filter="fade">
                                      <p:cBhvr>
                                        <p:cTn id="37" dur="1000"/>
                                        <p:tgtEl>
                                          <p:spTgt spid="9">
                                            <p:txEl>
                                              <p:pRg st="5" end="5"/>
                                            </p:txEl>
                                          </p:spTgt>
                                        </p:tgtEl>
                                      </p:cBhvr>
                                    </p:animEffect>
                                    <p:anim calcmode="lin" valueType="num">
                                      <p:cBhvr>
                                        <p:cTn id="38"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7" presetClass="entr" presetSubtype="0" fill="hold" grpId="0" nodeType="afterEffect">
                                  <p:stCondLst>
                                    <p:cond delay="0"/>
                                  </p:stCondLst>
                                  <p:childTnLst>
                                    <p:set>
                                      <p:cBhvr>
                                        <p:cTn id="42" dur="1" fill="hold">
                                          <p:stCondLst>
                                            <p:cond delay="0"/>
                                          </p:stCondLst>
                                        </p:cTn>
                                        <p:tgtEl>
                                          <p:spTgt spid="9">
                                            <p:txEl>
                                              <p:pRg st="6" end="6"/>
                                            </p:txEl>
                                          </p:spTgt>
                                        </p:tgtEl>
                                        <p:attrNameLst>
                                          <p:attrName>style.visibility</p:attrName>
                                        </p:attrNameLst>
                                      </p:cBhvr>
                                      <p:to>
                                        <p:strVal val="visible"/>
                                      </p:to>
                                    </p:set>
                                    <p:animEffect transition="in" filter="fade">
                                      <p:cBhvr>
                                        <p:cTn id="43" dur="1000"/>
                                        <p:tgtEl>
                                          <p:spTgt spid="9">
                                            <p:txEl>
                                              <p:pRg st="6" end="6"/>
                                            </p:txEl>
                                          </p:spTgt>
                                        </p:tgtEl>
                                      </p:cBhvr>
                                    </p:animEffect>
                                    <p:anim calcmode="lin" valueType="num">
                                      <p:cBhvr>
                                        <p:cTn id="44"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0">
                                            <p:txEl>
                                              <p:pRg st="0" end="0"/>
                                            </p:txEl>
                                          </p:spTgt>
                                        </p:tgtEl>
                                        <p:attrNameLst>
                                          <p:attrName>style.visibility</p:attrName>
                                        </p:attrNameLst>
                                      </p:cBhvr>
                                      <p:to>
                                        <p:strVal val="visible"/>
                                      </p:to>
                                    </p:set>
                                    <p:animEffect transition="in" filter="fade">
                                      <p:cBhvr>
                                        <p:cTn id="50" dur="500"/>
                                        <p:tgtEl>
                                          <p:spTgt spid="10">
                                            <p:txEl>
                                              <p:pRg st="0" end="0"/>
                                            </p:txEl>
                                          </p:spTgt>
                                        </p:tgtEl>
                                      </p:cBhvr>
                                    </p:animEffect>
                                    <p:anim calcmode="lin" valueType="num">
                                      <p:cBhvr>
                                        <p:cTn id="5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52" dur="5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dvAuto="0"/>
      <p:bldP spid="10"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defTabSz="914400">
              <a:spcBef>
                <a:spcPts val="0"/>
              </a:spcBef>
              <a:buNone/>
            </a:pPr>
            <a:r>
              <a:rPr lang="fr-FR" sz="4400" b="0" i="0">
                <a:latin typeface="Segoe Light"/>
                <a:ea typeface="+mj-ea"/>
                <a:cs typeface="+mj-cs"/>
              </a:rPr>
              <a:t>Test - Question 1</a:t>
            </a:r>
          </a:p>
        </p:txBody>
      </p:sp>
      <p:sp>
        <p:nvSpPr>
          <p:cNvPr id="8" name="Content Placeholder 7"/>
          <p:cNvSpPr>
            <a:spLocks noGrp="1"/>
          </p:cNvSpPr>
          <p:nvPr>
            <p:ph idx="1"/>
          </p:nvPr>
        </p:nvSpPr>
        <p:spPr/>
        <p:txBody>
          <a:bodyPr>
            <a:normAutofit lnSpcReduction="10000"/>
          </a:bodyPr>
          <a:lstStyle/>
          <a:p>
            <a:pPr marL="0" indent="0" algn="l" defTabSz="914400">
              <a:spcBef>
                <a:spcPts val="1"/>
              </a:spcBef>
              <a:buNone/>
            </a:pPr>
            <a:r>
              <a:rPr lang="fr-FR" sz="2400" b="0" i="0">
                <a:solidFill>
                  <a:schemeClr val="tx1">
                    <a:lumMod val="85000"/>
                  </a:schemeClr>
                </a:solidFill>
                <a:latin typeface="Segoe UI Semibold"/>
                <a:ea typeface="Segoe UI"/>
                <a:cs typeface="Segoe UI"/>
              </a:rPr>
              <a:t>Quand devez-vous enregistrer votre document ? (Choisissez une réponse.)</a:t>
            </a:r>
          </a:p>
        </p:txBody>
      </p:sp>
      <p:sp>
        <p:nvSpPr>
          <p:cNvPr id="5" name="Footer Placeholder 4"/>
          <p:cNvSpPr>
            <a:spLocks noGrp="1"/>
          </p:cNvSpPr>
          <p:nvPr>
            <p:ph type="ftr" sz="quarter" idx="11"/>
          </p:nvPr>
        </p:nvSpPr>
        <p:spPr/>
        <p:txBody>
          <a:bodyPr/>
          <a:lstStyle/>
          <a:p>
            <a:pPr algn="ctr" defTabSz="914400">
              <a:buNone/>
            </a:pPr>
            <a:r>
              <a:rPr lang="fr-FR" sz="1200" b="0" i="0">
                <a:solidFill>
                  <a:schemeClr val="tx1">
                    <a:tint val="75000"/>
                  </a:schemeClr>
                </a:solidFill>
                <a:latin typeface="Segoe UI"/>
                <a:cs typeface="Segoe UI"/>
              </a:rPr>
              <a:t>Créer votre premier document Word I</a:t>
            </a:r>
          </a:p>
        </p:txBody>
      </p:sp>
      <p:sp>
        <p:nvSpPr>
          <p:cNvPr id="9" name="Content Placeholder 8"/>
          <p:cNvSpPr>
            <a:spLocks noGrp="1"/>
          </p:cNvSpPr>
          <p:nvPr>
            <p:ph idx="13"/>
          </p:nvPr>
        </p:nvSpPr>
        <p:spPr/>
        <p:txBody>
          <a:bodyPr/>
          <a:lstStyle/>
          <a:p>
            <a:pPr algn="l" defTabSz="914400">
              <a:buClr>
                <a:srgbClr val="F79646"/>
              </a:buClr>
              <a:buFont typeface="Calibri"/>
              <a:buAutoNum type="arabicPeriod"/>
            </a:pPr>
            <a:r>
              <a:rPr lang="fr-FR" sz="2400" b="0" i="0">
                <a:solidFill>
                  <a:schemeClr val="tx1">
                    <a:lumMod val="85000"/>
                  </a:schemeClr>
                </a:solidFill>
                <a:latin typeface="Segoe UI"/>
                <a:cs typeface="Segoe UI"/>
              </a:rPr>
              <a:t>Rapidement après avoir commencé à travailler.</a:t>
            </a:r>
          </a:p>
          <a:p>
            <a:pPr algn="l" defTabSz="914400">
              <a:buClr>
                <a:srgbClr val="F79646"/>
              </a:buClr>
              <a:buFont typeface="Calibri"/>
              <a:buAutoNum type="arabicPeriod"/>
            </a:pPr>
            <a:r>
              <a:rPr lang="fr-FR" sz="2400" b="0" i="0">
                <a:solidFill>
                  <a:schemeClr val="tx1">
                    <a:lumMod val="85000"/>
                  </a:schemeClr>
                </a:solidFill>
                <a:latin typeface="Segoe UI"/>
                <a:cs typeface="Segoe UI"/>
              </a:rPr>
              <a:t>Lorsque vous avez fini votre saisie.</a:t>
            </a:r>
          </a:p>
          <a:p>
            <a:pPr algn="l" defTabSz="914400">
              <a:buClr>
                <a:srgbClr val="F79646"/>
              </a:buClr>
              <a:buFont typeface="Calibri"/>
              <a:buAutoNum type="arabicPeriod"/>
            </a:pPr>
            <a:r>
              <a:rPr lang="fr-FR" sz="2400" b="0" i="0">
                <a:solidFill>
                  <a:schemeClr val="tx1">
                    <a:lumMod val="85000"/>
                  </a:schemeClr>
                </a:solidFill>
                <a:latin typeface="Segoe UI"/>
                <a:cs typeface="Segoe UI"/>
              </a:rPr>
              <a:t>Cela n’a pas d’importance.</a:t>
            </a:r>
          </a:p>
        </p:txBody>
      </p:sp>
    </p:spTree>
    <p:extLst>
      <p:ext uri="{BB962C8B-B14F-4D97-AF65-F5344CB8AC3E}">
        <p14:creationId xmlns:p14="http://schemas.microsoft.com/office/powerpoint/2010/main" val="369180342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defTabSz="914400">
              <a:spcBef>
                <a:spcPts val="0"/>
              </a:spcBef>
              <a:buNone/>
            </a:pPr>
            <a:r>
              <a:rPr lang="fr-FR" sz="4400" b="0" i="0">
                <a:latin typeface="Segoe Light"/>
                <a:ea typeface="+mj-ea"/>
                <a:cs typeface="+mj-cs"/>
              </a:rPr>
              <a:t>Test - Question 1</a:t>
            </a:r>
          </a:p>
        </p:txBody>
      </p:sp>
      <p:sp>
        <p:nvSpPr>
          <p:cNvPr id="4" name="Footer Placeholder 3"/>
          <p:cNvSpPr>
            <a:spLocks noGrp="1"/>
          </p:cNvSpPr>
          <p:nvPr>
            <p:ph type="ftr" sz="quarter" idx="11"/>
          </p:nvPr>
        </p:nvSpPr>
        <p:spPr/>
        <p:txBody>
          <a:bodyPr/>
          <a:lstStyle/>
          <a:p>
            <a:pPr algn="ctr" defTabSz="914400">
              <a:buNone/>
            </a:pPr>
            <a:r>
              <a:rPr lang="fr-FR" sz="1200" b="0" i="0">
                <a:solidFill>
                  <a:schemeClr val="tx1">
                    <a:tint val="75000"/>
                  </a:schemeClr>
                </a:solidFill>
                <a:latin typeface="Segoe UI"/>
                <a:cs typeface="Segoe UI"/>
              </a:rPr>
              <a:t>Créer votre premier document Word I</a:t>
            </a:r>
          </a:p>
        </p:txBody>
      </p:sp>
      <p:sp>
        <p:nvSpPr>
          <p:cNvPr id="8" name="Content Placeholder 7"/>
          <p:cNvSpPr>
            <a:spLocks noGrp="1"/>
          </p:cNvSpPr>
          <p:nvPr>
            <p:ph idx="13"/>
          </p:nvPr>
        </p:nvSpPr>
        <p:spPr>
          <a:xfrm>
            <a:off x="508000" y="4572000"/>
            <a:ext cx="8229600" cy="1371600"/>
          </a:xfrm>
        </p:spPr>
        <p:txBody>
          <a:bodyPr/>
          <a:lstStyle/>
          <a:p>
            <a:pPr marL="0" indent="0" algn="l" defTabSz="914400">
              <a:spcBef>
                <a:spcPts val="1"/>
              </a:spcBef>
              <a:buNone/>
            </a:pPr>
            <a:r>
              <a:rPr lang="fr-FR" sz="2400" b="0" i="0">
                <a:solidFill>
                  <a:schemeClr val="tx1">
                    <a:lumMod val="85000"/>
                  </a:schemeClr>
                </a:solidFill>
                <a:latin typeface="Segoe UI"/>
                <a:cs typeface="Segoe UI"/>
              </a:rPr>
              <a:t>Une seconde suffit pour que vous perdiez votre travail. Prenez l’habitude d’enregistrer tôt et souvent.</a:t>
            </a:r>
          </a:p>
        </p:txBody>
      </p:sp>
      <p:sp>
        <p:nvSpPr>
          <p:cNvPr id="10" name="Content Placeholder 7"/>
          <p:cNvSpPr>
            <a:spLocks noGrp="1"/>
          </p:cNvSpPr>
          <p:nvPr>
            <p:ph idx="1"/>
          </p:nvPr>
        </p:nvSpPr>
        <p:spPr>
          <a:xfrm>
            <a:off x="493059" y="1376997"/>
            <a:ext cx="8229600" cy="756603"/>
          </a:xfrm>
        </p:spPr>
        <p:txBody>
          <a:bodyPr/>
          <a:lstStyle/>
          <a:p>
            <a:pPr marL="0" indent="0" algn="l" defTabSz="914400">
              <a:spcBef>
                <a:spcPts val="1"/>
              </a:spcBef>
              <a:buNone/>
            </a:pPr>
            <a:r>
              <a:rPr lang="fr-FR" sz="2400" b="0" i="0">
                <a:solidFill>
                  <a:schemeClr val="tx1">
                    <a:lumMod val="85000"/>
                  </a:schemeClr>
                </a:solidFill>
                <a:latin typeface="Segoe UI Semibold"/>
                <a:ea typeface="Segoe UI"/>
                <a:cs typeface="Segoe UI"/>
              </a:rPr>
              <a:t>Quand devez-vous enregistrer votre document ?</a:t>
            </a:r>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pPr defTabSz="914400">
              <a:buNone/>
            </a:pPr>
            <a:r>
              <a:rPr lang="fr-FR" b="0" i="0">
                <a:ea typeface="+mn-ea"/>
                <a:cs typeface="+mn-cs"/>
              </a:rPr>
              <a:t>Réponse :</a:t>
            </a:r>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lgn="l" defTabSz="914400">
              <a:buFont typeface="Calibri"/>
              <a:buAutoNum type="arabicPeriod"/>
            </a:pPr>
            <a:r>
              <a:rPr lang="fr-FR" b="0" i="0">
                <a:ea typeface="+mn-ea"/>
                <a:cs typeface="+mn-cs"/>
              </a:rPr>
              <a:t>Rapidement après avoir commencé à travailler.</a:t>
            </a:r>
          </a:p>
        </p:txBody>
      </p:sp>
    </p:spTree>
    <p:extLst>
      <p:ext uri="{BB962C8B-B14F-4D97-AF65-F5344CB8AC3E}">
        <p14:creationId xmlns:p14="http://schemas.microsoft.com/office/powerpoint/2010/main" val="3590251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defTabSz="914400">
              <a:spcBef>
                <a:spcPts val="0"/>
              </a:spcBef>
              <a:buNone/>
            </a:pPr>
            <a:r>
              <a:rPr lang="fr-FR" sz="4400" b="0" i="0">
                <a:latin typeface="Segoe Light"/>
                <a:ea typeface="+mj-ea"/>
                <a:cs typeface="+mj-cs"/>
              </a:rPr>
              <a:t>Test - Question 2</a:t>
            </a:r>
          </a:p>
        </p:txBody>
      </p:sp>
      <p:sp>
        <p:nvSpPr>
          <p:cNvPr id="8" name="Content Placeholder 7"/>
          <p:cNvSpPr>
            <a:spLocks noGrp="1"/>
          </p:cNvSpPr>
          <p:nvPr>
            <p:ph idx="1"/>
          </p:nvPr>
        </p:nvSpPr>
        <p:spPr/>
        <p:txBody>
          <a:bodyPr>
            <a:normAutofit lnSpcReduction="10000"/>
          </a:bodyPr>
          <a:lstStyle/>
          <a:p>
            <a:pPr marL="0" indent="0" algn="l" defTabSz="914400">
              <a:spcBef>
                <a:spcPts val="1"/>
              </a:spcBef>
              <a:buNone/>
            </a:pPr>
            <a:r>
              <a:rPr lang="fr-FR" sz="2400" b="0" i="0">
                <a:solidFill>
                  <a:schemeClr val="tx1">
                    <a:lumMod val="85000"/>
                  </a:schemeClr>
                </a:solidFill>
                <a:latin typeface="Segoe UI Semibold"/>
                <a:ea typeface="Segoe UI"/>
                <a:cs typeface="Segoe UI"/>
              </a:rPr>
              <a:t>Word insère un soulignement rouge sous le texte. Le mot doit être mal orthographié. (Choisissez une réponse.)</a:t>
            </a:r>
          </a:p>
        </p:txBody>
      </p:sp>
      <p:sp>
        <p:nvSpPr>
          <p:cNvPr id="5" name="Footer Placeholder 4"/>
          <p:cNvSpPr>
            <a:spLocks noGrp="1"/>
          </p:cNvSpPr>
          <p:nvPr>
            <p:ph type="ftr" sz="quarter" idx="11"/>
          </p:nvPr>
        </p:nvSpPr>
        <p:spPr/>
        <p:txBody>
          <a:bodyPr/>
          <a:lstStyle/>
          <a:p>
            <a:pPr algn="ctr" defTabSz="914400">
              <a:buNone/>
            </a:pPr>
            <a:r>
              <a:rPr lang="fr-FR" sz="1200" b="0" i="0">
                <a:solidFill>
                  <a:schemeClr val="tx1">
                    <a:tint val="75000"/>
                  </a:schemeClr>
                </a:solidFill>
                <a:latin typeface="Segoe UI"/>
                <a:cs typeface="Segoe UI"/>
              </a:rPr>
              <a:t>Créer votre premier document Word I</a:t>
            </a:r>
          </a:p>
        </p:txBody>
      </p:sp>
      <p:sp>
        <p:nvSpPr>
          <p:cNvPr id="9" name="Content Placeholder 8"/>
          <p:cNvSpPr>
            <a:spLocks noGrp="1"/>
          </p:cNvSpPr>
          <p:nvPr>
            <p:ph idx="13"/>
          </p:nvPr>
        </p:nvSpPr>
        <p:spPr/>
        <p:txBody>
          <a:bodyPr/>
          <a:lstStyle/>
          <a:p>
            <a:pPr algn="l" defTabSz="914400">
              <a:buClr>
                <a:srgbClr val="F79646"/>
              </a:buClr>
              <a:buFont typeface="Calibri"/>
              <a:buAutoNum type="arabicPeriod"/>
            </a:pPr>
            <a:r>
              <a:rPr lang="fr-FR" sz="2400" b="0" i="0">
                <a:solidFill>
                  <a:schemeClr val="tx1">
                    <a:lumMod val="85000"/>
                  </a:schemeClr>
                </a:solidFill>
                <a:latin typeface="Segoe UI"/>
                <a:cs typeface="Segoe UI"/>
              </a:rPr>
              <a:t>Vrai.</a:t>
            </a:r>
          </a:p>
          <a:p>
            <a:pPr algn="l" defTabSz="914400">
              <a:buClr>
                <a:srgbClr val="F79646"/>
              </a:buClr>
              <a:buFont typeface="Calibri"/>
              <a:buAutoNum type="arabicPeriod"/>
            </a:pPr>
            <a:r>
              <a:rPr lang="fr-FR" sz="2400" b="0" i="0">
                <a:solidFill>
                  <a:schemeClr val="tx1">
                    <a:lumMod val="85000"/>
                  </a:schemeClr>
                </a:solidFill>
                <a:latin typeface="Segoe UI"/>
                <a:cs typeface="Segoe UI"/>
              </a:rPr>
              <a:t>Faux. </a:t>
            </a:r>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defTabSz="914400">
              <a:spcBef>
                <a:spcPts val="0"/>
              </a:spcBef>
              <a:buNone/>
            </a:pPr>
            <a:r>
              <a:rPr lang="fr-FR" sz="3200" b="0" i="0">
                <a:latin typeface="Segoe Light"/>
                <a:ea typeface="+mj-ea"/>
                <a:cs typeface="+mj-cs"/>
              </a:rPr>
              <a:t>Première ouverture de Word</a:t>
            </a:r>
          </a:p>
        </p:txBody>
      </p:sp>
      <p:pic>
        <p:nvPicPr>
          <p:cNvPr id="2" name="Content Placeholder 1"/>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a:solidFill>
                  <a:schemeClr val="tx1">
                    <a:tint val="75000"/>
                  </a:schemeClr>
                </a:solidFill>
                <a:latin typeface="Segoe UI"/>
                <a:cs typeface="Segoe UI"/>
              </a:rPr>
              <a:t>Créer votre premier document Word I</a:t>
            </a:r>
          </a:p>
        </p:txBody>
      </p:sp>
      <p:sp>
        <p:nvSpPr>
          <p:cNvPr id="10" name="Text Placeholder 9"/>
          <p:cNvSpPr>
            <a:spLocks noGrp="1"/>
          </p:cNvSpPr>
          <p:nvPr>
            <p:ph type="body" sz="quarter" idx="14"/>
          </p:nvPr>
        </p:nvSpPr>
        <p:spPr/>
        <p:txBody>
          <a:bodyPr>
            <a:noAutofit/>
          </a:bodyPr>
          <a:lstStyle/>
          <a:p>
            <a:pPr marL="0" indent="0" algn="l" defTabSz="914400">
              <a:spcBef>
                <a:spcPts val="1"/>
              </a:spcBef>
              <a:buNone/>
            </a:pPr>
            <a:r>
              <a:rPr lang="fr-FR" sz="1700" b="0" i="0" dirty="0">
                <a:solidFill>
                  <a:schemeClr val="tx1"/>
                </a:solidFill>
                <a:latin typeface="Segoe UI"/>
                <a:cs typeface="Segoe UI"/>
              </a:rPr>
              <a:t>Lorsque vous ouvrez Word, deux parties principales apparaissent :</a:t>
            </a:r>
          </a:p>
        </p:txBody>
      </p:sp>
      <p:sp>
        <p:nvSpPr>
          <p:cNvPr id="11" name="Text Placeholder 10"/>
          <p:cNvSpPr>
            <a:spLocks noGrp="1"/>
          </p:cNvSpPr>
          <p:nvPr>
            <p:ph type="body" sz="quarter" idx="15"/>
          </p:nvPr>
        </p:nvSpPr>
        <p:spPr/>
        <p:txBody>
          <a:bodyPr/>
          <a:lstStyle/>
          <a:p>
            <a:pPr marL="269875">
              <a:spcBef>
                <a:spcPts val="1"/>
              </a:spcBef>
            </a:pPr>
            <a:r>
              <a:rPr lang="fr-FR" dirty="0">
                <a:latin typeface="Segoe UI"/>
                <a:cs typeface="Segoe UI"/>
              </a:rPr>
              <a:t>Le </a:t>
            </a:r>
            <a:r>
              <a:rPr lang="fr-FR" sz="1600" b="1" i="0" dirty="0">
                <a:solidFill>
                  <a:schemeClr val="tx1"/>
                </a:solidFill>
                <a:latin typeface="Segoe UI"/>
                <a:cs typeface="Segoe UI"/>
              </a:rPr>
              <a:t>ruban</a:t>
            </a:r>
            <a:r>
              <a:rPr lang="fr-FR" sz="1600" i="0" dirty="0">
                <a:solidFill>
                  <a:schemeClr val="tx1"/>
                </a:solidFill>
                <a:latin typeface="Segoe UI"/>
                <a:cs typeface="Segoe UI"/>
              </a:rPr>
              <a:t>, qui se trouve juste au-dessus du document, inclut une série de boutons et commandes que vous pouvez utiliser pour effectuer des opérations dans et avec votre document (par exemple, l’imprimer). </a:t>
            </a:r>
          </a:p>
          <a:p>
            <a:pPr marL="269875"/>
            <a:r>
              <a:rPr lang="fr-FR" dirty="0"/>
              <a:t>Un </a:t>
            </a:r>
            <a:r>
              <a:rPr lang="fr-FR" sz="1600" b="1" i="0" dirty="0">
                <a:solidFill>
                  <a:schemeClr val="tx1"/>
                </a:solidFill>
                <a:latin typeface="Segoe UI"/>
                <a:cs typeface="Segoe UI"/>
              </a:rPr>
              <a:t>document vierge</a:t>
            </a:r>
            <a:r>
              <a:rPr lang="fr-FR" sz="1600" i="0" dirty="0">
                <a:solidFill>
                  <a:schemeClr val="tx1"/>
                </a:solidFill>
                <a:latin typeface="Segoe UI"/>
                <a:cs typeface="Segoe UI"/>
              </a:rPr>
              <a:t>, qui ressemble à une feuille de papier blanche et occupe la plus grande partie de la fenêtre.</a:t>
            </a:r>
          </a:p>
        </p:txBody>
      </p:sp>
      <p:graphicFrame>
        <p:nvGraphicFramePr>
          <p:cNvPr id="12" name="Object 11"/>
          <p:cNvGraphicFramePr>
            <a:graphicFrameLocks noChangeAspect="1"/>
          </p:cNvGraphicFramePr>
          <p:nvPr>
            <p:extLst>
              <p:ext uri="{D42A27DB-BD31-4B8C-83A1-F6EECF244321}">
                <p14:modId xmlns:p14="http://schemas.microsoft.com/office/powerpoint/2010/main" val="3238609846"/>
              </p:ext>
            </p:extLst>
          </p:nvPr>
        </p:nvGraphicFramePr>
        <p:xfrm>
          <a:off x="6234113" y="2101850"/>
          <a:ext cx="269875" cy="303213"/>
        </p:xfrm>
        <a:graphic>
          <a:graphicData uri="http://schemas.openxmlformats.org/presentationml/2006/ole">
            <mc:AlternateContent xmlns:mc="http://schemas.openxmlformats.org/markup-compatibility/2006">
              <mc:Choice xmlns:v="urn:schemas-microsoft-com:vml" Requires="v">
                <p:oleObj spid="_x0000_s13398" name="Visio" r:id="rId5" imgW="270231" imgH="303063" progId="">
                  <p:embed/>
                </p:oleObj>
              </mc:Choice>
              <mc:Fallback>
                <p:oleObj name="Visio" r:id="rId5" imgW="270231" imgH="303063" progId="">
                  <p:embed/>
                  <p:pic>
                    <p:nvPicPr>
                      <p:cNvPr id="0" name="Picture 8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4113" y="2101850"/>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146333681"/>
              </p:ext>
            </p:extLst>
          </p:nvPr>
        </p:nvGraphicFramePr>
        <p:xfrm>
          <a:off x="6234113" y="4614863"/>
          <a:ext cx="266700" cy="292100"/>
        </p:xfrm>
        <a:graphic>
          <a:graphicData uri="http://schemas.openxmlformats.org/presentationml/2006/ole">
            <mc:AlternateContent xmlns:mc="http://schemas.openxmlformats.org/markup-compatibility/2006">
              <mc:Choice xmlns:v="urn:schemas-microsoft-com:vml" Requires="v">
                <p:oleObj spid="_x0000_s13399" name="Visio" r:id="rId7" imgW="270231" imgH="303063" progId="">
                  <p:embed/>
                </p:oleObj>
              </mc:Choice>
              <mc:Fallback>
                <p:oleObj name="Visio" r:id="rId7" imgW="270231" imgH="303063" progId="">
                  <p:embed/>
                  <p:pic>
                    <p:nvPicPr>
                      <p:cNvPr id="0" name="Picture 8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4113" y="4614863"/>
                        <a:ext cx="266700"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Text Placeholder 4"/>
          <p:cNvSpPr>
            <a:spLocks noGrp="1"/>
          </p:cNvSpPr>
          <p:nvPr>
            <p:ph type="body" sz="quarter" idx="13"/>
          </p:nvPr>
        </p:nvSpPr>
        <p:spPr>
          <a:xfrm>
            <a:off x="304800" y="5638800"/>
            <a:ext cx="5715000" cy="533400"/>
          </a:xfrm>
        </p:spPr>
        <p:txBody>
          <a:bodyPr/>
          <a:lstStyle/>
          <a:p>
            <a:pPr marL="0" indent="0" algn="l" defTabSz="914400">
              <a:spcBef>
                <a:spcPts val="1"/>
              </a:spcBef>
              <a:buNone/>
            </a:pPr>
            <a:r>
              <a:rPr lang="fr-FR" sz="1800" b="0" i="0">
                <a:solidFill>
                  <a:srgbClr val="F79646">
                    <a:lumMod val="75000"/>
                  </a:srgbClr>
                </a:solidFill>
                <a:latin typeface="Segoe UI"/>
                <a:cs typeface="Segoe UI"/>
              </a:rPr>
              <a:t>Un nouveau document vide</a:t>
            </a:r>
          </a:p>
        </p:txBody>
      </p:sp>
    </p:spTree>
    <p:extLst>
      <p:ext uri="{BB962C8B-B14F-4D97-AF65-F5344CB8AC3E}">
        <p14:creationId xmlns:p14="http://schemas.microsoft.com/office/powerpoint/2010/main" val="366675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anim calcmode="lin" valueType="num">
                                      <p:cBhvr>
                                        <p:cTn id="8"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par>
                                <p:cTn id="18" presetID="47" presetClass="entr" presetSubtype="0" fill="hold"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fade">
                                      <p:cBhvr>
                                        <p:cTn id="27" dur="2000"/>
                                        <p:tgtEl>
                                          <p:spTgt spid="1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xEl>
                                              <p:pRg st="0" end="0"/>
                                            </p:txEl>
                                          </p:spTgt>
                                        </p:tgtEl>
                                        <p:attrNameLst>
                                          <p:attrName>style.visibility</p:attrName>
                                        </p:attrNameLst>
                                      </p:cBhvr>
                                      <p:to>
                                        <p:strVal val="visible"/>
                                      </p:to>
                                    </p:set>
                                    <p:animEffect transition="in" filter="fade">
                                      <p:cBhvr>
                                        <p:cTn id="32" dur="500"/>
                                        <p:tgtEl>
                                          <p:spTgt spid="1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xEl>
                                              <p:pRg st="1" end="1"/>
                                            </p:txEl>
                                          </p:spTgt>
                                        </p:tgtEl>
                                        <p:attrNameLst>
                                          <p:attrName>style.visibility</p:attrName>
                                        </p:attrNameLst>
                                      </p:cBhvr>
                                      <p:to>
                                        <p:strVal val="visible"/>
                                      </p:to>
                                    </p:set>
                                    <p:animEffect transition="in" filter="fade">
                                      <p:cBhvr>
                                        <p:cTn id="37"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uiExpand="1" build="p"/>
      <p:bldP spid="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defTabSz="914400">
              <a:spcBef>
                <a:spcPts val="0"/>
              </a:spcBef>
              <a:buNone/>
            </a:pPr>
            <a:r>
              <a:rPr lang="fr-FR" sz="4400" b="0" i="0">
                <a:latin typeface="Segoe Light"/>
                <a:ea typeface="+mj-ea"/>
                <a:cs typeface="+mj-cs"/>
              </a:rPr>
              <a:t>Test - Question 2</a:t>
            </a:r>
          </a:p>
        </p:txBody>
      </p:sp>
      <p:sp>
        <p:nvSpPr>
          <p:cNvPr id="4" name="Footer Placeholder 3"/>
          <p:cNvSpPr>
            <a:spLocks noGrp="1"/>
          </p:cNvSpPr>
          <p:nvPr>
            <p:ph type="ftr" sz="quarter" idx="11"/>
          </p:nvPr>
        </p:nvSpPr>
        <p:spPr/>
        <p:txBody>
          <a:bodyPr/>
          <a:lstStyle/>
          <a:p>
            <a:pPr algn="ctr" defTabSz="914400">
              <a:buNone/>
            </a:pPr>
            <a:r>
              <a:rPr lang="fr-FR" sz="1200" b="0" i="0">
                <a:solidFill>
                  <a:schemeClr val="tx1">
                    <a:tint val="75000"/>
                  </a:schemeClr>
                </a:solidFill>
                <a:latin typeface="Segoe UI"/>
                <a:cs typeface="Segoe UI"/>
              </a:rPr>
              <a:t>Créer votre premier document Word I</a:t>
            </a:r>
          </a:p>
        </p:txBody>
      </p:sp>
      <p:sp>
        <p:nvSpPr>
          <p:cNvPr id="8" name="Content Placeholder 7"/>
          <p:cNvSpPr>
            <a:spLocks noGrp="1"/>
          </p:cNvSpPr>
          <p:nvPr>
            <p:ph idx="13"/>
          </p:nvPr>
        </p:nvSpPr>
        <p:spPr>
          <a:xfrm>
            <a:off x="508000" y="4572000"/>
            <a:ext cx="8229600" cy="1676400"/>
          </a:xfrm>
        </p:spPr>
        <p:txBody>
          <a:bodyPr>
            <a:normAutofit fontScale="92500" lnSpcReduction="10000"/>
          </a:bodyPr>
          <a:lstStyle/>
          <a:p>
            <a:pPr marL="0" indent="0" algn="l" defTabSz="914400">
              <a:spcBef>
                <a:spcPts val="1"/>
              </a:spcBef>
              <a:buNone/>
            </a:pPr>
            <a:r>
              <a:rPr lang="fr-FR" sz="2400" b="0" i="0">
                <a:solidFill>
                  <a:schemeClr val="tx1">
                    <a:lumMod val="85000"/>
                  </a:schemeClr>
                </a:solidFill>
                <a:latin typeface="Segoe UI"/>
                <a:cs typeface="Segoe UI"/>
              </a:rPr>
              <a:t>Word affiche un soulignement rouge sous un mot mal orthographié. Mais son dictionnaire ne contient pas tous les mots existants. Par conséquent, certains mots tels que les noms propres peuvent également être soulignés par Word s’il ne les reconnaît pas.</a:t>
            </a:r>
          </a:p>
        </p:txBody>
      </p:sp>
      <p:sp>
        <p:nvSpPr>
          <p:cNvPr id="10" name="Content Placeholder 7"/>
          <p:cNvSpPr>
            <a:spLocks noGrp="1"/>
          </p:cNvSpPr>
          <p:nvPr>
            <p:ph idx="1"/>
          </p:nvPr>
        </p:nvSpPr>
        <p:spPr>
          <a:xfrm>
            <a:off x="493059" y="1376997"/>
            <a:ext cx="8229600" cy="756603"/>
          </a:xfrm>
        </p:spPr>
        <p:txBody>
          <a:bodyPr>
            <a:normAutofit lnSpcReduction="10000"/>
          </a:bodyPr>
          <a:lstStyle/>
          <a:p>
            <a:pPr marL="0" indent="0" algn="l" defTabSz="914400">
              <a:spcBef>
                <a:spcPts val="1"/>
              </a:spcBef>
              <a:buNone/>
            </a:pPr>
            <a:r>
              <a:rPr lang="fr-FR" sz="2400" b="0" i="0">
                <a:solidFill>
                  <a:schemeClr val="tx1">
                    <a:lumMod val="85000"/>
                  </a:schemeClr>
                </a:solidFill>
                <a:latin typeface="Segoe UI Semibold"/>
                <a:ea typeface="Segoe UI"/>
                <a:cs typeface="Segoe UI"/>
              </a:rPr>
              <a:t>Word insère un soulignement rouge sous le texte. Le mot doit être mal orthographié.</a:t>
            </a:r>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pPr defTabSz="914400">
              <a:buNone/>
            </a:pPr>
            <a:r>
              <a:rPr lang="fr-FR" b="0" i="0">
                <a:ea typeface="+mn-ea"/>
                <a:cs typeface="+mn-cs"/>
              </a:rPr>
              <a:t>Réponse :</a:t>
            </a:r>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lgn="l" defTabSz="914400">
              <a:buFont typeface="Calibri"/>
              <a:buAutoNum type="arabicPeriod" startAt="2"/>
            </a:pPr>
            <a:r>
              <a:rPr lang="fr-FR" b="0" i="0">
                <a:ea typeface="+mn-ea"/>
                <a:cs typeface="+mn-cs"/>
              </a:rPr>
              <a:t>Faux. </a:t>
            </a:r>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defTabSz="914400">
              <a:spcBef>
                <a:spcPts val="0"/>
              </a:spcBef>
              <a:buNone/>
            </a:pPr>
            <a:r>
              <a:rPr lang="fr-FR" sz="4400" b="0" i="0">
                <a:latin typeface="Segoe Light"/>
                <a:ea typeface="+mj-ea"/>
                <a:cs typeface="+mj-cs"/>
              </a:rPr>
              <a:t>Test - Question 3</a:t>
            </a:r>
          </a:p>
        </p:txBody>
      </p:sp>
      <p:sp>
        <p:nvSpPr>
          <p:cNvPr id="8" name="Content Placeholder 7"/>
          <p:cNvSpPr>
            <a:spLocks noGrp="1"/>
          </p:cNvSpPr>
          <p:nvPr>
            <p:ph idx="1"/>
          </p:nvPr>
        </p:nvSpPr>
        <p:spPr/>
        <p:txBody>
          <a:bodyPr>
            <a:normAutofit lnSpcReduction="10000"/>
          </a:bodyPr>
          <a:lstStyle/>
          <a:p>
            <a:pPr marL="0" indent="0" algn="l" defTabSz="914400">
              <a:spcBef>
                <a:spcPts val="1"/>
              </a:spcBef>
              <a:buNone/>
            </a:pPr>
            <a:r>
              <a:rPr lang="fr-FR" sz="2400" b="0" i="0">
                <a:solidFill>
                  <a:schemeClr val="tx1">
                    <a:lumMod val="85000"/>
                  </a:schemeClr>
                </a:solidFill>
                <a:latin typeface="Segoe UI Semibold"/>
                <a:ea typeface="Segoe UI"/>
                <a:cs typeface="Segoe UI"/>
              </a:rPr>
              <a:t>Au cours de votre saisie, vous appuyez sur Entrée pour aller d’une ligne à la suivante. (Choisissez une réponse.)</a:t>
            </a:r>
          </a:p>
        </p:txBody>
      </p:sp>
      <p:sp>
        <p:nvSpPr>
          <p:cNvPr id="5" name="Footer Placeholder 4"/>
          <p:cNvSpPr>
            <a:spLocks noGrp="1"/>
          </p:cNvSpPr>
          <p:nvPr>
            <p:ph type="ftr" sz="quarter" idx="11"/>
          </p:nvPr>
        </p:nvSpPr>
        <p:spPr/>
        <p:txBody>
          <a:bodyPr/>
          <a:lstStyle/>
          <a:p>
            <a:pPr algn="ctr" defTabSz="914400">
              <a:buNone/>
            </a:pPr>
            <a:r>
              <a:rPr lang="fr-FR" sz="1200" b="0" i="0">
                <a:solidFill>
                  <a:schemeClr val="tx1">
                    <a:tint val="75000"/>
                  </a:schemeClr>
                </a:solidFill>
                <a:latin typeface="Segoe UI"/>
                <a:cs typeface="Segoe UI"/>
              </a:rPr>
              <a:t>Créer votre premier document Word I</a:t>
            </a:r>
          </a:p>
        </p:txBody>
      </p:sp>
      <p:sp>
        <p:nvSpPr>
          <p:cNvPr id="9" name="Content Placeholder 8"/>
          <p:cNvSpPr>
            <a:spLocks noGrp="1"/>
          </p:cNvSpPr>
          <p:nvPr>
            <p:ph idx="13"/>
          </p:nvPr>
        </p:nvSpPr>
        <p:spPr/>
        <p:txBody>
          <a:bodyPr/>
          <a:lstStyle/>
          <a:p>
            <a:pPr algn="l" defTabSz="914400">
              <a:buClr>
                <a:srgbClr val="F79646"/>
              </a:buClr>
              <a:buFont typeface="Calibri"/>
              <a:buAutoNum type="arabicPeriod"/>
            </a:pPr>
            <a:r>
              <a:rPr lang="fr-FR" sz="2400" b="0" i="0">
                <a:solidFill>
                  <a:schemeClr val="tx1">
                    <a:lumMod val="85000"/>
                  </a:schemeClr>
                </a:solidFill>
                <a:latin typeface="Segoe UI"/>
                <a:cs typeface="Segoe UI"/>
              </a:rPr>
              <a:t>Vrai.</a:t>
            </a:r>
          </a:p>
          <a:p>
            <a:pPr algn="l" defTabSz="914400">
              <a:buClr>
                <a:srgbClr val="F79646"/>
              </a:buClr>
              <a:buFont typeface="Calibri"/>
              <a:buAutoNum type="arabicPeriod"/>
            </a:pPr>
            <a:r>
              <a:rPr lang="fr-FR" sz="2400" b="0" i="0">
                <a:solidFill>
                  <a:schemeClr val="tx1">
                    <a:lumMod val="85000"/>
                  </a:schemeClr>
                </a:solidFill>
                <a:latin typeface="Segoe UI"/>
                <a:cs typeface="Segoe UI"/>
              </a:rPr>
              <a:t>Faux. </a:t>
            </a:r>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defTabSz="914400">
              <a:spcBef>
                <a:spcPts val="0"/>
              </a:spcBef>
              <a:buNone/>
            </a:pPr>
            <a:r>
              <a:rPr lang="fr-FR" sz="4400" b="0" i="0">
                <a:latin typeface="Segoe Light"/>
                <a:ea typeface="+mj-ea"/>
                <a:cs typeface="+mj-cs"/>
              </a:rPr>
              <a:t>Test - Question 3</a:t>
            </a:r>
          </a:p>
        </p:txBody>
      </p:sp>
      <p:sp>
        <p:nvSpPr>
          <p:cNvPr id="4" name="Footer Placeholder 3"/>
          <p:cNvSpPr>
            <a:spLocks noGrp="1"/>
          </p:cNvSpPr>
          <p:nvPr>
            <p:ph type="ftr" sz="quarter" idx="11"/>
          </p:nvPr>
        </p:nvSpPr>
        <p:spPr/>
        <p:txBody>
          <a:bodyPr/>
          <a:lstStyle/>
          <a:p>
            <a:pPr algn="ctr" defTabSz="914400">
              <a:buNone/>
            </a:pPr>
            <a:r>
              <a:rPr lang="fr-FR" sz="1200" b="0" i="0">
                <a:solidFill>
                  <a:schemeClr val="tx1">
                    <a:tint val="75000"/>
                  </a:schemeClr>
                </a:solidFill>
                <a:latin typeface="Segoe UI"/>
                <a:cs typeface="Segoe UI"/>
              </a:rPr>
              <a:t>Créer votre premier document Word I</a:t>
            </a:r>
          </a:p>
        </p:txBody>
      </p:sp>
      <p:sp>
        <p:nvSpPr>
          <p:cNvPr id="8" name="Content Placeholder 7"/>
          <p:cNvSpPr>
            <a:spLocks noGrp="1"/>
          </p:cNvSpPr>
          <p:nvPr>
            <p:ph idx="13"/>
          </p:nvPr>
        </p:nvSpPr>
        <p:spPr>
          <a:xfrm>
            <a:off x="508000" y="4572000"/>
            <a:ext cx="8229600" cy="1371600"/>
          </a:xfrm>
        </p:spPr>
        <p:txBody>
          <a:bodyPr/>
          <a:lstStyle/>
          <a:p>
            <a:pPr marL="0" indent="0" algn="l" defTabSz="914400">
              <a:spcBef>
                <a:spcPts val="1"/>
              </a:spcBef>
              <a:buNone/>
            </a:pPr>
            <a:r>
              <a:rPr lang="fr-FR" sz="2400" b="0" i="0">
                <a:solidFill>
                  <a:schemeClr val="tx1">
                    <a:lumMod val="85000"/>
                  </a:schemeClr>
                </a:solidFill>
                <a:latin typeface="Segoe UI"/>
                <a:cs typeface="Segoe UI"/>
              </a:rPr>
              <a:t>Inutile d’appuyer sur Entrée au cours de votre saisie, sauf si vous souhaitez commencer un nouveau paragraphe. Dans ce cas, vous devez appuyer sur Entrée.</a:t>
            </a:r>
          </a:p>
        </p:txBody>
      </p:sp>
      <p:sp>
        <p:nvSpPr>
          <p:cNvPr id="10" name="Content Placeholder 7"/>
          <p:cNvSpPr>
            <a:spLocks noGrp="1"/>
          </p:cNvSpPr>
          <p:nvPr>
            <p:ph idx="1"/>
          </p:nvPr>
        </p:nvSpPr>
        <p:spPr>
          <a:xfrm>
            <a:off x="493059" y="1376997"/>
            <a:ext cx="8229600" cy="756603"/>
          </a:xfrm>
        </p:spPr>
        <p:txBody>
          <a:bodyPr>
            <a:normAutofit lnSpcReduction="10000"/>
          </a:bodyPr>
          <a:lstStyle/>
          <a:p>
            <a:pPr marL="0" indent="0" algn="l" defTabSz="914400">
              <a:spcBef>
                <a:spcPts val="1"/>
              </a:spcBef>
              <a:buNone/>
            </a:pPr>
            <a:r>
              <a:rPr lang="fr-FR" sz="2400" b="0" i="0">
                <a:solidFill>
                  <a:schemeClr val="tx1">
                    <a:lumMod val="85000"/>
                  </a:schemeClr>
                </a:solidFill>
                <a:latin typeface="Segoe UI Semibold"/>
                <a:ea typeface="Segoe UI"/>
                <a:cs typeface="Segoe UI"/>
              </a:rPr>
              <a:t>Au cours de votre saisie, vous appuyez sur Entrée pour aller d’une ligne à la suivante.</a:t>
            </a:r>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pPr defTabSz="914400">
              <a:buNone/>
            </a:pPr>
            <a:r>
              <a:rPr lang="fr-FR" b="0" i="0">
                <a:ea typeface="+mn-ea"/>
                <a:cs typeface="+mn-cs"/>
              </a:rPr>
              <a:t>Réponse :</a:t>
            </a:r>
          </a:p>
        </p:txBody>
      </p:sp>
      <p:sp>
        <p:nvSpPr>
          <p:cNvPr id="12" name="Content Placeholder 6"/>
          <p:cNvSpPr txBox="1">
            <a:spLocks/>
          </p:cNvSpPr>
          <p:nvPr/>
        </p:nvSpPr>
        <p:spPr>
          <a:xfrm>
            <a:off x="6096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lgn="l" defTabSz="914400">
              <a:buFont typeface="Calibri"/>
              <a:buAutoNum type="arabicPeriod" startAt="2"/>
            </a:pPr>
            <a:r>
              <a:rPr lang="fr-FR" b="0" i="0">
                <a:ea typeface="+mn-ea"/>
                <a:cs typeface="+mn-cs"/>
              </a:rPr>
              <a:t>Faux. </a:t>
            </a:r>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defTabSz="914400">
              <a:spcBef>
                <a:spcPts val="0"/>
              </a:spcBef>
              <a:buNone/>
            </a:pPr>
            <a:r>
              <a:rPr lang="fr-FR" sz="4400" b="0" i="0">
                <a:latin typeface="Segoe Light"/>
                <a:ea typeface="+mj-ea"/>
                <a:cs typeface="+mj-cs"/>
              </a:rPr>
              <a:t>Test - Question 4</a:t>
            </a:r>
          </a:p>
        </p:txBody>
      </p:sp>
      <p:sp>
        <p:nvSpPr>
          <p:cNvPr id="8" name="Content Placeholder 7"/>
          <p:cNvSpPr>
            <a:spLocks noGrp="1"/>
          </p:cNvSpPr>
          <p:nvPr>
            <p:ph idx="1"/>
          </p:nvPr>
        </p:nvSpPr>
        <p:spPr/>
        <p:txBody>
          <a:bodyPr>
            <a:normAutofit lnSpcReduction="10000"/>
          </a:bodyPr>
          <a:lstStyle/>
          <a:p>
            <a:pPr marL="0" indent="0" algn="l" defTabSz="914400">
              <a:spcBef>
                <a:spcPts val="1"/>
              </a:spcBef>
              <a:buNone/>
            </a:pPr>
            <a:r>
              <a:rPr lang="fr-FR" sz="2400" b="0" i="0">
                <a:solidFill>
                  <a:schemeClr val="tx1">
                    <a:lumMod val="85000"/>
                  </a:schemeClr>
                </a:solidFill>
                <a:latin typeface="Segoe UI Semibold"/>
                <a:ea typeface="Segoe UI"/>
                <a:cs typeface="Segoe UI"/>
              </a:rPr>
              <a:t>Quelle est la première chose à faire pour supprimer du texte ? (Choisissez une réponse.)</a:t>
            </a:r>
          </a:p>
        </p:txBody>
      </p:sp>
      <p:sp>
        <p:nvSpPr>
          <p:cNvPr id="5" name="Footer Placeholder 4"/>
          <p:cNvSpPr>
            <a:spLocks noGrp="1"/>
          </p:cNvSpPr>
          <p:nvPr>
            <p:ph type="ftr" sz="quarter" idx="11"/>
          </p:nvPr>
        </p:nvSpPr>
        <p:spPr/>
        <p:txBody>
          <a:bodyPr/>
          <a:lstStyle/>
          <a:p>
            <a:pPr algn="ctr" defTabSz="914400">
              <a:buNone/>
            </a:pPr>
            <a:r>
              <a:rPr lang="fr-FR" sz="1200" b="0" i="0">
                <a:solidFill>
                  <a:schemeClr val="tx1">
                    <a:tint val="75000"/>
                  </a:schemeClr>
                </a:solidFill>
                <a:latin typeface="Segoe UI"/>
                <a:cs typeface="Segoe UI"/>
              </a:rPr>
              <a:t>Créer votre premier document Word I</a:t>
            </a:r>
          </a:p>
        </p:txBody>
      </p:sp>
      <p:sp>
        <p:nvSpPr>
          <p:cNvPr id="9" name="Content Placeholder 8"/>
          <p:cNvSpPr>
            <a:spLocks noGrp="1"/>
          </p:cNvSpPr>
          <p:nvPr>
            <p:ph idx="13"/>
          </p:nvPr>
        </p:nvSpPr>
        <p:spPr/>
        <p:txBody>
          <a:bodyPr/>
          <a:lstStyle/>
          <a:p>
            <a:pPr algn="l" defTabSz="914400">
              <a:buClr>
                <a:srgbClr val="F79646"/>
              </a:buClr>
              <a:buFont typeface="Calibri"/>
              <a:buAutoNum type="arabicPeriod"/>
            </a:pPr>
            <a:r>
              <a:rPr lang="fr-FR" sz="2400" b="0" i="0" dirty="0">
                <a:solidFill>
                  <a:schemeClr val="tx1">
                    <a:lumMod val="85000"/>
                  </a:schemeClr>
                </a:solidFill>
                <a:latin typeface="Segoe UI"/>
                <a:cs typeface="Segoe UI"/>
              </a:rPr>
              <a:t>Appuyer sur la touche </a:t>
            </a:r>
            <a:r>
              <a:rPr lang="fr-FR" sz="2400" b="0" i="0" dirty="0" err="1">
                <a:solidFill>
                  <a:schemeClr val="tx1">
                    <a:lumMod val="85000"/>
                  </a:schemeClr>
                </a:solidFill>
                <a:latin typeface="Segoe UI"/>
                <a:cs typeface="Segoe UI"/>
              </a:rPr>
              <a:t>Suppr</a:t>
            </a:r>
            <a:r>
              <a:rPr lang="fr-FR" sz="2400" b="0" i="0" dirty="0">
                <a:solidFill>
                  <a:schemeClr val="tx1">
                    <a:lumMod val="85000"/>
                  </a:schemeClr>
                </a:solidFill>
                <a:latin typeface="Segoe UI"/>
                <a:cs typeface="Segoe UI"/>
              </a:rPr>
              <a:t>.</a:t>
            </a:r>
          </a:p>
          <a:p>
            <a:pPr algn="l" defTabSz="914400">
              <a:buClr>
                <a:srgbClr val="F79646"/>
              </a:buClr>
              <a:buFont typeface="Calibri"/>
              <a:buAutoNum type="arabicPeriod"/>
            </a:pPr>
            <a:r>
              <a:rPr lang="fr-FR" sz="2400" b="0" i="0" dirty="0">
                <a:solidFill>
                  <a:schemeClr val="tx1">
                    <a:lumMod val="85000"/>
                  </a:schemeClr>
                </a:solidFill>
                <a:latin typeface="Segoe UI"/>
                <a:cs typeface="Segoe UI"/>
              </a:rPr>
              <a:t>Appuyer sur </a:t>
            </a:r>
            <a:r>
              <a:rPr lang="fr-FR" sz="2400" b="0" i="0" dirty="0" err="1">
                <a:solidFill>
                  <a:schemeClr val="tx1">
                    <a:lumMod val="85000"/>
                  </a:schemeClr>
                </a:solidFill>
                <a:latin typeface="Segoe UI"/>
                <a:cs typeface="Segoe UI"/>
              </a:rPr>
              <a:t>Ret</a:t>
            </a:r>
            <a:r>
              <a:rPr lang="fr-FR" sz="2400" b="0" i="0" dirty="0">
                <a:solidFill>
                  <a:schemeClr val="tx1">
                    <a:lumMod val="85000"/>
                  </a:schemeClr>
                </a:solidFill>
                <a:latin typeface="Segoe UI"/>
                <a:cs typeface="Segoe UI"/>
              </a:rPr>
              <a:t>. arr.</a:t>
            </a:r>
          </a:p>
          <a:p>
            <a:pPr algn="l" defTabSz="914400">
              <a:buClr>
                <a:srgbClr val="F79646"/>
              </a:buClr>
              <a:buFont typeface="Calibri"/>
              <a:buAutoNum type="arabicPeriod"/>
            </a:pPr>
            <a:r>
              <a:rPr lang="fr-FR" sz="2400" b="0" i="0" dirty="0">
                <a:solidFill>
                  <a:schemeClr val="tx1">
                    <a:lumMod val="85000"/>
                  </a:schemeClr>
                </a:solidFill>
                <a:latin typeface="Segoe UI"/>
                <a:cs typeface="Segoe UI"/>
              </a:rPr>
              <a:t>Sélectionner le texte à supprimer.</a:t>
            </a:r>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defTabSz="914400">
              <a:spcBef>
                <a:spcPts val="0"/>
              </a:spcBef>
              <a:buNone/>
            </a:pPr>
            <a:r>
              <a:rPr lang="fr-FR" sz="4400" b="0" i="0">
                <a:latin typeface="Segoe Light"/>
                <a:ea typeface="+mj-ea"/>
                <a:cs typeface="+mj-cs"/>
              </a:rPr>
              <a:t>Test - Question 4</a:t>
            </a:r>
          </a:p>
        </p:txBody>
      </p:sp>
      <p:sp>
        <p:nvSpPr>
          <p:cNvPr id="4" name="Footer Placeholder 3"/>
          <p:cNvSpPr>
            <a:spLocks noGrp="1"/>
          </p:cNvSpPr>
          <p:nvPr>
            <p:ph type="ftr" sz="quarter" idx="11"/>
          </p:nvPr>
        </p:nvSpPr>
        <p:spPr/>
        <p:txBody>
          <a:bodyPr/>
          <a:lstStyle/>
          <a:p>
            <a:pPr algn="ctr" defTabSz="914400">
              <a:buNone/>
            </a:pPr>
            <a:r>
              <a:rPr lang="fr-FR" sz="1200" b="0" i="0">
                <a:solidFill>
                  <a:schemeClr val="tx1">
                    <a:tint val="75000"/>
                  </a:schemeClr>
                </a:solidFill>
                <a:latin typeface="Segoe UI"/>
                <a:cs typeface="Segoe UI"/>
              </a:rPr>
              <a:t>Créer votre premier document Word I</a:t>
            </a:r>
          </a:p>
        </p:txBody>
      </p:sp>
      <p:sp>
        <p:nvSpPr>
          <p:cNvPr id="8" name="Content Placeholder 7"/>
          <p:cNvSpPr>
            <a:spLocks noGrp="1"/>
          </p:cNvSpPr>
          <p:nvPr>
            <p:ph idx="13"/>
          </p:nvPr>
        </p:nvSpPr>
        <p:spPr>
          <a:xfrm>
            <a:off x="508000" y="4572000"/>
            <a:ext cx="8229600" cy="1371600"/>
          </a:xfrm>
        </p:spPr>
        <p:txBody>
          <a:bodyPr/>
          <a:lstStyle/>
          <a:p>
            <a:pPr marL="0" indent="0" algn="l" defTabSz="914400">
              <a:spcBef>
                <a:spcPts val="1"/>
              </a:spcBef>
              <a:buNone/>
            </a:pPr>
            <a:r>
              <a:rPr lang="fr-FR" sz="2400" b="0" i="0">
                <a:solidFill>
                  <a:schemeClr val="tx1">
                    <a:lumMod val="85000"/>
                  </a:schemeClr>
                </a:solidFill>
                <a:latin typeface="Segoe UI"/>
                <a:cs typeface="Segoe UI"/>
              </a:rPr>
              <a:t>Sélectionnez le texte au moyen du pointeur de la souris ou du clavier, puis appuyez sur Supprimer ou Ret. arr.</a:t>
            </a:r>
          </a:p>
        </p:txBody>
      </p:sp>
      <p:sp>
        <p:nvSpPr>
          <p:cNvPr id="10" name="Content Placeholder 7"/>
          <p:cNvSpPr>
            <a:spLocks noGrp="1"/>
          </p:cNvSpPr>
          <p:nvPr>
            <p:ph idx="1"/>
          </p:nvPr>
        </p:nvSpPr>
        <p:spPr>
          <a:xfrm>
            <a:off x="493059" y="1376997"/>
            <a:ext cx="8229600" cy="756603"/>
          </a:xfrm>
        </p:spPr>
        <p:txBody>
          <a:bodyPr>
            <a:normAutofit lnSpcReduction="10000"/>
          </a:bodyPr>
          <a:lstStyle/>
          <a:p>
            <a:pPr marL="0" indent="0" algn="l" defTabSz="914400">
              <a:spcBef>
                <a:spcPts val="1"/>
              </a:spcBef>
              <a:buNone/>
            </a:pPr>
            <a:r>
              <a:rPr lang="fr-FR" sz="2400" b="0" i="0">
                <a:solidFill>
                  <a:schemeClr val="tx1">
                    <a:lumMod val="85000"/>
                  </a:schemeClr>
                </a:solidFill>
                <a:latin typeface="Segoe UI Semibold"/>
                <a:ea typeface="Segoe UI"/>
                <a:cs typeface="Segoe UI"/>
              </a:rPr>
              <a:t>Quelle est la première chose à faire pour supprimer du texte ?</a:t>
            </a:r>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pPr defTabSz="914400">
              <a:buNone/>
            </a:pPr>
            <a:r>
              <a:rPr lang="fr-FR" b="0" i="0">
                <a:ea typeface="+mn-ea"/>
                <a:cs typeface="+mn-cs"/>
              </a:rPr>
              <a:t>Réponse :</a:t>
            </a:r>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lgn="l" defTabSz="914400">
              <a:buFont typeface="Calibri"/>
              <a:buAutoNum type="arabicPeriod" startAt="3"/>
            </a:pPr>
            <a:r>
              <a:rPr lang="fr-FR" b="0" i="0">
                <a:ea typeface="+mn-ea"/>
                <a:cs typeface="+mn-cs"/>
              </a:rPr>
              <a:t>Sélectionner le texte à supprimer. </a:t>
            </a:r>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defTabSz="914400">
              <a:spcBef>
                <a:spcPts val="0"/>
              </a:spcBef>
              <a:buNone/>
            </a:pPr>
            <a:r>
              <a:rPr lang="fr-FR" sz="4400" b="0" i="0">
                <a:latin typeface="Segoe Light"/>
                <a:ea typeface="+mj-ea"/>
                <a:cs typeface="+mj-cs"/>
              </a:rPr>
              <a:t>Test - Question 5</a:t>
            </a:r>
          </a:p>
        </p:txBody>
      </p:sp>
      <p:sp>
        <p:nvSpPr>
          <p:cNvPr id="8" name="Content Placeholder 7"/>
          <p:cNvSpPr>
            <a:spLocks noGrp="1"/>
          </p:cNvSpPr>
          <p:nvPr>
            <p:ph idx="1"/>
          </p:nvPr>
        </p:nvSpPr>
        <p:spPr>
          <a:xfrm>
            <a:off x="493058" y="1376997"/>
            <a:ext cx="8269941" cy="1137603"/>
          </a:xfrm>
        </p:spPr>
        <p:txBody>
          <a:bodyPr>
            <a:noAutofit/>
          </a:bodyPr>
          <a:lstStyle/>
          <a:p>
            <a:pPr marL="0" indent="0" algn="l" defTabSz="914400">
              <a:spcBef>
                <a:spcPts val="1"/>
              </a:spcBef>
              <a:buNone/>
            </a:pPr>
            <a:r>
              <a:rPr lang="fr-FR" b="0" i="0">
                <a:solidFill>
                  <a:schemeClr val="tx1">
                    <a:lumMod val="85000"/>
                  </a:schemeClr>
                </a:solidFill>
                <a:latin typeface="Segoe UI Semibold"/>
                <a:ea typeface="Segoe UI"/>
                <a:cs typeface="Segoe UI"/>
              </a:rPr>
              <a:t>Vous souhaitez mettre quelques mots de votre texte en évidence. Par quoi commencez-vous ? (Choisissez une réponse.)</a:t>
            </a:r>
          </a:p>
        </p:txBody>
      </p:sp>
      <p:sp>
        <p:nvSpPr>
          <p:cNvPr id="5" name="Footer Placeholder 4"/>
          <p:cNvSpPr>
            <a:spLocks noGrp="1"/>
          </p:cNvSpPr>
          <p:nvPr>
            <p:ph type="ftr" sz="quarter" idx="11"/>
          </p:nvPr>
        </p:nvSpPr>
        <p:spPr/>
        <p:txBody>
          <a:bodyPr/>
          <a:lstStyle/>
          <a:p>
            <a:pPr algn="ctr" defTabSz="914400">
              <a:buNone/>
            </a:pPr>
            <a:r>
              <a:rPr lang="fr-FR" sz="1200" b="0" i="0">
                <a:solidFill>
                  <a:schemeClr val="tx1">
                    <a:tint val="75000"/>
                  </a:schemeClr>
                </a:solidFill>
                <a:latin typeface="Segoe UI"/>
                <a:cs typeface="Segoe UI"/>
              </a:rPr>
              <a:t>Créer votre premier document Word I</a:t>
            </a:r>
          </a:p>
        </p:txBody>
      </p:sp>
      <p:sp>
        <p:nvSpPr>
          <p:cNvPr id="9" name="Content Placeholder 8"/>
          <p:cNvSpPr>
            <a:spLocks noGrp="1"/>
          </p:cNvSpPr>
          <p:nvPr>
            <p:ph idx="13"/>
          </p:nvPr>
        </p:nvSpPr>
        <p:spPr/>
        <p:txBody>
          <a:bodyPr/>
          <a:lstStyle/>
          <a:p>
            <a:pPr>
              <a:buClr>
                <a:srgbClr val="F79646"/>
              </a:buClr>
              <a:buFont typeface="Calibri"/>
              <a:buAutoNum type="arabicPeriod"/>
            </a:pPr>
            <a:r>
              <a:rPr lang="fr-FR" dirty="0"/>
              <a:t>Sélectionnez le texte que vous voulez mettre en forme, puis cliquez sur le bouton </a:t>
            </a:r>
            <a:r>
              <a:rPr lang="fr-FR" sz="2400" b="1" i="0" dirty="0">
                <a:solidFill>
                  <a:schemeClr val="tx1">
                    <a:lumMod val="85000"/>
                  </a:schemeClr>
                </a:solidFill>
                <a:latin typeface="Segoe UI"/>
                <a:cs typeface="Segoe UI"/>
              </a:rPr>
              <a:t>Gras</a:t>
            </a:r>
            <a:r>
              <a:rPr lang="fr-FR" sz="2400" i="0" dirty="0">
                <a:solidFill>
                  <a:schemeClr val="tx1">
                    <a:lumMod val="85000"/>
                  </a:schemeClr>
                </a:solidFill>
                <a:latin typeface="Segoe UI"/>
                <a:cs typeface="Segoe UI"/>
              </a:rPr>
              <a:t> dans le groupe </a:t>
            </a:r>
            <a:r>
              <a:rPr lang="fr-FR" sz="2400" b="1" i="0" dirty="0">
                <a:solidFill>
                  <a:schemeClr val="tx1">
                    <a:lumMod val="85000"/>
                  </a:schemeClr>
                </a:solidFill>
                <a:latin typeface="Segoe UI"/>
                <a:cs typeface="Segoe UI"/>
              </a:rPr>
              <a:t>Police</a:t>
            </a:r>
            <a:r>
              <a:rPr lang="fr-FR" sz="2400" i="0" dirty="0">
                <a:solidFill>
                  <a:schemeClr val="tx1">
                    <a:lumMod val="85000"/>
                  </a:schemeClr>
                </a:solidFill>
                <a:latin typeface="Segoe UI"/>
                <a:cs typeface="Segoe UI"/>
              </a:rPr>
              <a:t>.</a:t>
            </a:r>
          </a:p>
          <a:p>
            <a:pPr>
              <a:buClr>
                <a:srgbClr val="F79646"/>
              </a:buClr>
              <a:buFont typeface="Calibri"/>
              <a:buAutoNum type="arabicPeriod"/>
            </a:pPr>
            <a:r>
              <a:rPr lang="fr-FR" sz="2400" i="0" dirty="0">
                <a:solidFill>
                  <a:schemeClr val="tx1">
                    <a:lumMod val="85000"/>
                  </a:schemeClr>
                </a:solidFill>
                <a:latin typeface="Segoe UI"/>
                <a:cs typeface="Segoe UI"/>
              </a:rPr>
              <a:t>Sous l’onglet </a:t>
            </a:r>
            <a:r>
              <a:rPr lang="fr-FR" sz="2400" b="1" i="0" dirty="0">
                <a:solidFill>
                  <a:schemeClr val="tx1">
                    <a:lumMod val="85000"/>
                  </a:schemeClr>
                </a:solidFill>
                <a:latin typeface="Segoe UI"/>
                <a:cs typeface="Segoe UI"/>
              </a:rPr>
              <a:t>Accueil</a:t>
            </a:r>
            <a:r>
              <a:rPr lang="fr-FR" sz="2400" i="0" dirty="0">
                <a:solidFill>
                  <a:schemeClr val="tx1">
                    <a:lumMod val="85000"/>
                  </a:schemeClr>
                </a:solidFill>
                <a:latin typeface="Segoe UI"/>
                <a:cs typeface="Segoe UI"/>
              </a:rPr>
              <a:t>, dans le groupe </a:t>
            </a:r>
            <a:r>
              <a:rPr lang="fr-FR" sz="2400" b="1" i="0" dirty="0">
                <a:solidFill>
                  <a:schemeClr val="tx1">
                    <a:lumMod val="85000"/>
                  </a:schemeClr>
                </a:solidFill>
                <a:latin typeface="Segoe UI"/>
                <a:cs typeface="Segoe UI"/>
              </a:rPr>
              <a:t>Police</a:t>
            </a:r>
            <a:r>
              <a:rPr lang="fr-FR" sz="2400" i="0" dirty="0">
                <a:solidFill>
                  <a:schemeClr val="tx1">
                    <a:lumMod val="85000"/>
                  </a:schemeClr>
                </a:solidFill>
                <a:latin typeface="Segoe UI"/>
                <a:cs typeface="Segoe UI"/>
              </a:rPr>
              <a:t>, cliquez sur </a:t>
            </a:r>
            <a:r>
              <a:rPr lang="fr-FR" sz="2400" b="1" i="0" dirty="0">
                <a:solidFill>
                  <a:schemeClr val="tx1">
                    <a:lumMod val="85000"/>
                  </a:schemeClr>
                </a:solidFill>
                <a:latin typeface="Segoe UI"/>
                <a:cs typeface="Segoe UI"/>
              </a:rPr>
              <a:t>Gras</a:t>
            </a:r>
            <a:r>
              <a:rPr lang="fr-FR" sz="2400" i="0" dirty="0">
                <a:solidFill>
                  <a:schemeClr val="tx1">
                    <a:lumMod val="85000"/>
                  </a:schemeClr>
                </a:solidFill>
                <a:latin typeface="Segoe UI"/>
                <a:cs typeface="Segoe UI"/>
              </a:rPr>
              <a:t>.</a:t>
            </a:r>
          </a:p>
          <a:p>
            <a:pPr>
              <a:buClr>
                <a:srgbClr val="F79646"/>
              </a:buClr>
              <a:buFont typeface="Calibri"/>
              <a:buAutoNum type="arabicPeriod"/>
            </a:pPr>
            <a:r>
              <a:rPr lang="fr-FR" sz="2400" i="0" dirty="0">
                <a:solidFill>
                  <a:schemeClr val="tx1">
                    <a:lumMod val="85000"/>
                  </a:schemeClr>
                </a:solidFill>
                <a:latin typeface="Segoe UI"/>
                <a:cs typeface="Segoe UI"/>
              </a:rPr>
              <a:t>Tapez très fort sur le clavier.</a:t>
            </a:r>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defTabSz="914400">
              <a:spcBef>
                <a:spcPts val="0"/>
              </a:spcBef>
              <a:buNone/>
            </a:pPr>
            <a:r>
              <a:rPr lang="fr-FR" sz="4400" b="0" i="0">
                <a:latin typeface="Segoe Light"/>
                <a:ea typeface="+mj-ea"/>
                <a:cs typeface="+mj-cs"/>
              </a:rPr>
              <a:t>Test - Question 5</a:t>
            </a:r>
          </a:p>
        </p:txBody>
      </p:sp>
      <p:sp>
        <p:nvSpPr>
          <p:cNvPr id="4" name="Footer Placeholder 3"/>
          <p:cNvSpPr>
            <a:spLocks noGrp="1"/>
          </p:cNvSpPr>
          <p:nvPr>
            <p:ph type="ftr" sz="quarter" idx="11"/>
          </p:nvPr>
        </p:nvSpPr>
        <p:spPr/>
        <p:txBody>
          <a:bodyPr/>
          <a:lstStyle/>
          <a:p>
            <a:pPr algn="ctr" defTabSz="914400">
              <a:buNone/>
            </a:pPr>
            <a:r>
              <a:rPr lang="fr-FR" sz="1200" b="0" i="0">
                <a:solidFill>
                  <a:schemeClr val="tx1">
                    <a:tint val="75000"/>
                  </a:schemeClr>
                </a:solidFill>
                <a:latin typeface="Segoe UI"/>
                <a:cs typeface="Segoe UI"/>
              </a:rPr>
              <a:t>Créer votre premier document Word I</a:t>
            </a:r>
          </a:p>
        </p:txBody>
      </p:sp>
      <p:sp>
        <p:nvSpPr>
          <p:cNvPr id="8" name="Content Placeholder 7"/>
          <p:cNvSpPr>
            <a:spLocks noGrp="1"/>
          </p:cNvSpPr>
          <p:nvPr>
            <p:ph idx="13"/>
          </p:nvPr>
        </p:nvSpPr>
        <p:spPr>
          <a:xfrm>
            <a:off x="508000" y="4572000"/>
            <a:ext cx="8229600" cy="1371600"/>
          </a:xfrm>
        </p:spPr>
        <p:txBody>
          <a:bodyPr/>
          <a:lstStyle/>
          <a:p>
            <a:r>
              <a:rPr lang="fr-FR"/>
              <a:t>Tout d’abord, vous sélectionnez le texte de façon à ce que Word sache ce qu’il faut mettre en gras, puis vous cliquez sur le bouton </a:t>
            </a:r>
            <a:r>
              <a:rPr lang="fr-FR" sz="2400" b="1" i="0">
                <a:solidFill>
                  <a:schemeClr val="tx1">
                    <a:lumMod val="85000"/>
                  </a:schemeClr>
                </a:solidFill>
                <a:latin typeface="Segoe UI"/>
                <a:cs typeface="Segoe UI"/>
              </a:rPr>
              <a:t>Gras.</a:t>
            </a:r>
          </a:p>
        </p:txBody>
      </p:sp>
      <p:sp>
        <p:nvSpPr>
          <p:cNvPr id="10" name="Content Placeholder 7"/>
          <p:cNvSpPr>
            <a:spLocks noGrp="1"/>
          </p:cNvSpPr>
          <p:nvPr>
            <p:ph idx="1"/>
          </p:nvPr>
        </p:nvSpPr>
        <p:spPr>
          <a:xfrm>
            <a:off x="493059" y="1376997"/>
            <a:ext cx="8229600" cy="756603"/>
          </a:xfrm>
        </p:spPr>
        <p:txBody>
          <a:bodyPr>
            <a:normAutofit lnSpcReduction="10000"/>
          </a:bodyPr>
          <a:lstStyle/>
          <a:p>
            <a:pPr marL="0" indent="0" algn="l" defTabSz="914400">
              <a:spcBef>
                <a:spcPts val="1"/>
              </a:spcBef>
              <a:buNone/>
            </a:pPr>
            <a:r>
              <a:rPr lang="fr-FR" sz="2400" b="0" i="0">
                <a:solidFill>
                  <a:schemeClr val="tx1">
                    <a:lumMod val="85000"/>
                  </a:schemeClr>
                </a:solidFill>
                <a:latin typeface="Segoe UI Semibold"/>
                <a:ea typeface="Segoe UI"/>
                <a:cs typeface="Segoe UI"/>
              </a:rPr>
              <a:t>Vous souhaitez mettre quelques mots de votre texte en évidence. Par quoi commencez-vous ?</a:t>
            </a:r>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pPr marL="0" lvl="1" algn="ctr"/>
            <a:r>
              <a:rPr lang="fr-FR" sz="4400" b="0" i="0">
                <a:solidFill>
                  <a:schemeClr val="tx1">
                    <a:lumMod val="50000"/>
                    <a:lumOff val="50000"/>
                  </a:schemeClr>
                </a:solidFill>
                <a:latin typeface="Segoe Light"/>
              </a:rPr>
              <a:t>Réponse :</a:t>
            </a:r>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0" indent="-457200">
              <a:spcBef>
                <a:spcPts val="1"/>
              </a:spcBef>
              <a:buClr>
                <a:srgbClr val="F79646"/>
              </a:buClr>
              <a:buFont typeface="Calibri"/>
              <a:buAutoNum type="arabicPeriod"/>
            </a:pPr>
            <a:r>
              <a:rPr lang="fr-FR">
                <a:solidFill>
                  <a:prstClr val="black">
                    <a:lumMod val="85000"/>
                    <a:lumOff val="15000"/>
                  </a:prstClr>
                </a:solidFill>
              </a:rPr>
              <a:t>Sélectionnez le texte que vous voulez mettre en forme, puis cliquez sur le bouton </a:t>
            </a:r>
            <a:r>
              <a:rPr lang="fr-FR">
                <a:solidFill>
                  <a:prstClr val="black">
                    <a:lumMod val="85000"/>
                  </a:prstClr>
                </a:solidFill>
                <a:cs typeface="Segoe UI"/>
              </a:rPr>
              <a:t>Gras dans le groupe Police.</a:t>
            </a:r>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defTabSz="914400">
              <a:spcBef>
                <a:spcPts val="0"/>
              </a:spcBef>
              <a:buNone/>
            </a:pPr>
            <a:r>
              <a:rPr lang="fr-FR" sz="4400" b="0" i="0">
                <a:latin typeface="Segoe Light"/>
                <a:ea typeface="+mj-ea"/>
                <a:cs typeface="+mj-cs"/>
              </a:rPr>
              <a:t>Aide-mémoire</a:t>
            </a:r>
          </a:p>
        </p:txBody>
      </p:sp>
      <p:sp>
        <p:nvSpPr>
          <p:cNvPr id="6" name="Content Placeholder 5"/>
          <p:cNvSpPr>
            <a:spLocks noGrp="1"/>
          </p:cNvSpPr>
          <p:nvPr>
            <p:ph idx="1"/>
          </p:nvPr>
        </p:nvSpPr>
        <p:spPr/>
        <p:txBody>
          <a:bodyPr>
            <a:normAutofit lnSpcReduction="10000"/>
          </a:bodyPr>
          <a:lstStyle/>
          <a:p>
            <a:pPr marL="0" indent="0" algn="l" defTabSz="914400">
              <a:spcBef>
                <a:spcPts val="1"/>
              </a:spcBef>
              <a:spcAft>
                <a:spcPts val="1"/>
              </a:spcAft>
              <a:buNone/>
            </a:pPr>
            <a:r>
              <a:rPr lang="fr-FR" sz="2400" b="0" i="0">
                <a:solidFill>
                  <a:schemeClr val="tx1">
                    <a:lumMod val="85000"/>
                  </a:schemeClr>
                </a:solidFill>
                <a:latin typeface="Segoe UI"/>
                <a:cs typeface="Segoe UI"/>
              </a:rPr>
              <a:t>Pour un récapitulatif des tâches abordées dans ce cours, consultez l’ </a:t>
            </a:r>
            <a:r>
              <a:rPr lang="fr-FR" sz="2400" b="0" i="0">
                <a:solidFill>
                  <a:schemeClr val="tx1">
                    <a:lumMod val="85000"/>
                  </a:schemeClr>
                </a:solidFill>
                <a:latin typeface="Segoe UI"/>
                <a:cs typeface="Segoe UI"/>
                <a:hlinkClick r:id="rId3"/>
              </a:rPr>
              <a:t>Aide-mémoire</a:t>
            </a:r>
            <a:r>
              <a:rPr lang="fr-FR" sz="2400" b="0" i="0">
                <a:solidFill>
                  <a:schemeClr val="tx1">
                    <a:lumMod val="85000"/>
                  </a:schemeClr>
                </a:solidFill>
                <a:latin typeface="Segoe UI"/>
                <a:cs typeface="Segoe UI"/>
              </a:rPr>
              <a:t>.</a:t>
            </a:r>
          </a:p>
        </p:txBody>
      </p:sp>
      <p:sp>
        <p:nvSpPr>
          <p:cNvPr id="4" name="Footer Placeholder 3"/>
          <p:cNvSpPr>
            <a:spLocks noGrp="1"/>
          </p:cNvSpPr>
          <p:nvPr>
            <p:ph type="ftr" sz="quarter" idx="11"/>
          </p:nvPr>
        </p:nvSpPr>
        <p:spPr/>
        <p:txBody>
          <a:bodyPr/>
          <a:lstStyle/>
          <a:p>
            <a:pPr algn="ctr" defTabSz="914400">
              <a:buNone/>
            </a:pPr>
            <a:r>
              <a:rPr lang="fr-FR" sz="1200" b="0" i="0">
                <a:solidFill>
                  <a:schemeClr val="tx1">
                    <a:tint val="75000"/>
                  </a:schemeClr>
                </a:solidFill>
                <a:latin typeface="Segoe UI"/>
                <a:cs typeface="Segoe UI"/>
              </a:rPr>
              <a:t>Créer votre premier document Word I</a:t>
            </a:r>
          </a:p>
        </p:txBody>
      </p:sp>
    </p:spTree>
    <p:extLst>
      <p:ext uri="{BB962C8B-B14F-4D97-AF65-F5344CB8AC3E}">
        <p14:creationId xmlns:p14="http://schemas.microsoft.com/office/powerpoint/2010/main" val="33067623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a:spLocks noGrp="1"/>
          </p:cNvSpPr>
          <p:nvPr>
            <p:ph type="ctrTitle"/>
          </p:nvPr>
        </p:nvSpPr>
        <p:spPr>
          <a:xfrm>
            <a:off x="2667000" y="3200400"/>
            <a:ext cx="6248400" cy="1470025"/>
          </a:xfrm>
        </p:spPr>
        <p:txBody>
          <a:bodyPr/>
          <a:lstStyle/>
          <a:p>
            <a:pPr algn="l" defTabSz="914400">
              <a:spcBef>
                <a:spcPts val="0"/>
              </a:spcBef>
              <a:buNone/>
            </a:pPr>
            <a:r>
              <a:rPr lang="fr-FR" sz="4400" b="0" i="0">
                <a:solidFill>
                  <a:schemeClr val="tx1"/>
                </a:solidFill>
                <a:latin typeface="Segoe Light"/>
                <a:ea typeface="Segoe UI"/>
                <a:cs typeface="Segoe UI"/>
              </a:rPr>
              <a:t>Utilisation de ce modèle</a:t>
            </a:r>
          </a:p>
        </p:txBody>
      </p:sp>
      <p:sp>
        <p:nvSpPr>
          <p:cNvPr id="6" name="Subtitle 5"/>
          <p:cNvSpPr>
            <a:spLocks noGrp="1"/>
          </p:cNvSpPr>
          <p:nvPr>
            <p:ph type="subTitle" idx="1"/>
          </p:nvPr>
        </p:nvSpPr>
        <p:spPr>
          <a:xfrm>
            <a:off x="2667000" y="4572000"/>
            <a:ext cx="6248400" cy="1828800"/>
          </a:xfrm>
        </p:spPr>
        <p:txBody>
          <a:bodyPr>
            <a:normAutofit/>
          </a:bodyPr>
          <a:lstStyle/>
          <a:p>
            <a:pPr marL="0" indent="0" algn="l">
              <a:buNone/>
            </a:pPr>
            <a:r>
              <a:rPr lang="fr-FR" sz="2400" b="0" i="0">
                <a:solidFill>
                  <a:schemeClr val="tx1"/>
                </a:solidFill>
                <a:latin typeface="Segoe Light"/>
              </a:rPr>
              <a:t>Consultez le volet Commentaires ou affichez la page de commentaires complète (onglet </a:t>
            </a:r>
            <a:r>
              <a:rPr lang="fr-FR" sz="2400" b="1" i="0">
                <a:solidFill>
                  <a:schemeClr val="tx1"/>
                </a:solidFill>
                <a:latin typeface="Segoe Light"/>
              </a:rPr>
              <a:t>Affichage</a:t>
            </a:r>
            <a:r>
              <a:rPr lang="fr-FR" sz="2400" b="0" i="0">
                <a:solidFill>
                  <a:schemeClr val="tx1"/>
                </a:solidFill>
                <a:latin typeface="Segoe Light"/>
              </a:rPr>
              <a:t>, </a:t>
            </a:r>
            <a:r>
              <a:rPr lang="fr-FR" sz="2400" b="1" i="0">
                <a:solidFill>
                  <a:schemeClr val="tx1"/>
                </a:solidFill>
                <a:latin typeface="Segoe Light"/>
              </a:rPr>
              <a:t>Page de commentaires</a:t>
            </a:r>
            <a:r>
              <a:rPr lang="fr-FR" sz="2400" b="0" i="0">
                <a:solidFill>
                  <a:schemeClr val="tx1"/>
                </a:solidFill>
                <a:latin typeface="Segoe Light"/>
              </a:rPr>
              <a:t>) pour obtenir une aide détaillée sur ce modèle.</a:t>
            </a:r>
          </a:p>
        </p:txBody>
      </p:sp>
    </p:spTree>
    <p:extLst>
      <p:ext uri="{BB962C8B-B14F-4D97-AF65-F5344CB8AC3E}">
        <p14:creationId xmlns:p14="http://schemas.microsoft.com/office/powerpoint/2010/main" val="1874631190"/>
      </p:ext>
    </p:extLst>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a:spcBef>
                <a:spcPts val="0"/>
              </a:spcBef>
              <a:buNone/>
            </a:pPr>
            <a:r>
              <a:rPr lang="fr-FR" sz="3200" b="0" i="0">
                <a:latin typeface="Segoe Light"/>
                <a:ea typeface="+mj-ea"/>
                <a:cs typeface="+mj-cs"/>
              </a:rPr>
              <a:t>Commencer simplement à taper</a:t>
            </a: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a:solidFill>
                  <a:schemeClr val="tx1">
                    <a:tint val="75000"/>
                  </a:schemeClr>
                </a:solidFill>
                <a:latin typeface="Segoe UI"/>
                <a:cs typeface="Segoe UI"/>
              </a:rPr>
              <a:t>Créer votre premier document Word I</a:t>
            </a:r>
          </a:p>
        </p:txBody>
      </p:sp>
      <p:sp>
        <p:nvSpPr>
          <p:cNvPr id="6" name="Text Placeholder 5"/>
          <p:cNvSpPr>
            <a:spLocks noGrp="1"/>
          </p:cNvSpPr>
          <p:nvPr>
            <p:ph type="body" sz="quarter" idx="14"/>
          </p:nvPr>
        </p:nvSpPr>
        <p:spPr>
          <a:xfrm>
            <a:off x="6248400" y="990600"/>
            <a:ext cx="2667000" cy="2133600"/>
          </a:xfrm>
        </p:spPr>
        <p:txBody>
          <a:bodyPr>
            <a:normAutofit lnSpcReduction="10000"/>
          </a:bodyPr>
          <a:lstStyle/>
          <a:p>
            <a:pPr marL="0" indent="0" algn="l" defTabSz="914400">
              <a:spcBef>
                <a:spcPts val="1"/>
              </a:spcBef>
              <a:buNone/>
            </a:pPr>
            <a:r>
              <a:rPr lang="fr-FR" sz="1800" b="0" i="0">
                <a:solidFill>
                  <a:schemeClr val="tx1"/>
                </a:solidFill>
                <a:latin typeface="Segoe UI"/>
                <a:cs typeface="Segoe UI"/>
              </a:rPr>
              <a:t>Dans le document, cherchez le </a:t>
            </a:r>
            <a:r>
              <a:rPr lang="fr-FR" sz="1800" b="1" i="0">
                <a:solidFill>
                  <a:schemeClr val="tx1"/>
                </a:solidFill>
                <a:latin typeface="Segoe UI"/>
                <a:cs typeface="Segoe UI"/>
              </a:rPr>
              <a:t>curseur</a:t>
            </a:r>
            <a:r>
              <a:rPr lang="fr-FR" sz="1800" b="0" i="0">
                <a:solidFill>
                  <a:schemeClr val="tx1"/>
                </a:solidFill>
                <a:latin typeface="Segoe UI"/>
                <a:cs typeface="Segoe UI"/>
              </a:rPr>
              <a:t> qui vous indique à quel endroit de la page s’affichera le texte que vous tapez. Word attend que vous commenciez à taper.</a:t>
            </a:r>
          </a:p>
        </p:txBody>
      </p:sp>
      <p:sp>
        <p:nvSpPr>
          <p:cNvPr id="9" name="Rectangle 8"/>
          <p:cNvSpPr/>
          <p:nvPr/>
        </p:nvSpPr>
        <p:spPr>
          <a:xfrm>
            <a:off x="1005840" y="2377440"/>
            <a:ext cx="304800" cy="381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ext Placeholder 5"/>
          <p:cNvSpPr>
            <a:spLocks noGrp="1"/>
          </p:cNvSpPr>
          <p:nvPr>
            <p:ph type="body" sz="quarter" idx="14"/>
          </p:nvPr>
        </p:nvSpPr>
        <p:spPr>
          <a:xfrm>
            <a:off x="6248400" y="3048000"/>
            <a:ext cx="2667000" cy="2438400"/>
          </a:xfrm>
        </p:spPr>
        <p:txBody>
          <a:bodyPr>
            <a:normAutofit lnSpcReduction="10000"/>
          </a:bodyPr>
          <a:lstStyle/>
          <a:p>
            <a:pPr marL="0" indent="0" algn="l" defTabSz="914400">
              <a:spcBef>
                <a:spcPts val="1"/>
              </a:spcBef>
              <a:buNone/>
            </a:pPr>
            <a:r>
              <a:rPr lang="fr-FR" sz="1800" b="0" i="0">
                <a:solidFill>
                  <a:schemeClr val="tx1"/>
                </a:solidFill>
                <a:latin typeface="Segoe UI"/>
                <a:cs typeface="Segoe UI"/>
              </a:rPr>
              <a:t>Si vous voulez commencer à taper plus bas dans la page plutôt que tout en haut, appuyez sur la touche Entrée de votre clavier jusqu’à ce que le curseur se trouve à l’endroit souhaité.</a:t>
            </a:r>
          </a:p>
        </p:txBody>
      </p:sp>
      <p:sp>
        <p:nvSpPr>
          <p:cNvPr id="11" name="Text Placeholder 4"/>
          <p:cNvSpPr>
            <a:spLocks noGrp="1"/>
          </p:cNvSpPr>
          <p:nvPr>
            <p:ph type="body" sz="quarter" idx="13"/>
          </p:nvPr>
        </p:nvSpPr>
        <p:spPr>
          <a:xfrm>
            <a:off x="304800" y="5638800"/>
            <a:ext cx="5715000" cy="533400"/>
          </a:xfrm>
        </p:spPr>
        <p:txBody>
          <a:bodyPr/>
          <a:lstStyle/>
          <a:p>
            <a:pPr marL="0" indent="0" algn="l" defTabSz="914400">
              <a:spcBef>
                <a:spcPts val="1"/>
              </a:spcBef>
              <a:buNone/>
            </a:pPr>
            <a:r>
              <a:rPr lang="fr-FR" sz="1800" b="0" i="0">
                <a:solidFill>
                  <a:srgbClr val="F79646">
                    <a:lumMod val="75000"/>
                  </a:srgbClr>
                </a:solidFill>
                <a:latin typeface="Segoe UI"/>
                <a:cs typeface="Segoe UI"/>
              </a:rPr>
              <a:t>Le curseur est la ligne verticale qui clignote dans le coin supérieur gauche de votre page</a:t>
            </a:r>
          </a:p>
        </p:txBody>
      </p:sp>
    </p:spTree>
    <p:extLst>
      <p:ext uri="{BB962C8B-B14F-4D97-AF65-F5344CB8AC3E}">
        <p14:creationId xmlns:p14="http://schemas.microsoft.com/office/powerpoint/2010/main" val="19609126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anim calcmode="lin" valueType="num">
                                      <p:cBhvr>
                                        <p:cTn id="8"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1">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Effect transition="in" filter="fade">
                                      <p:cBhvr>
                                        <p:cTn id="28"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animBg="1"/>
      <p:bldP spid="10" grpId="0" build="p"/>
      <p:bldP spid="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a:spcBef>
                <a:spcPts val="0"/>
              </a:spcBef>
              <a:buNone/>
            </a:pPr>
            <a:r>
              <a:rPr lang="fr-FR" sz="3200" b="0" i="0">
                <a:latin typeface="Segoe Light"/>
                <a:ea typeface="+mj-ea"/>
                <a:cs typeface="+mj-cs"/>
              </a:rPr>
              <a:t>Commencer simplement à taper</a:t>
            </a: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a:solidFill>
                  <a:schemeClr val="tx1">
                    <a:tint val="75000"/>
                  </a:schemeClr>
                </a:solidFill>
                <a:latin typeface="Segoe UI"/>
                <a:cs typeface="Segoe UI"/>
              </a:rPr>
              <a:t>Créer votre premier document Word I</a:t>
            </a:r>
          </a:p>
        </p:txBody>
      </p:sp>
      <p:sp>
        <p:nvSpPr>
          <p:cNvPr id="6" name="Text Placeholder 5"/>
          <p:cNvSpPr>
            <a:spLocks noGrp="1"/>
          </p:cNvSpPr>
          <p:nvPr>
            <p:ph type="body" sz="quarter" idx="14"/>
          </p:nvPr>
        </p:nvSpPr>
        <p:spPr>
          <a:xfrm>
            <a:off x="6248400" y="990600"/>
            <a:ext cx="2667000" cy="2514600"/>
          </a:xfrm>
        </p:spPr>
        <p:txBody>
          <a:bodyPr/>
          <a:lstStyle/>
          <a:p>
            <a:pPr marL="0" indent="0" algn="l" defTabSz="914400">
              <a:spcBef>
                <a:spcPts val="1"/>
              </a:spcBef>
              <a:buNone/>
            </a:pPr>
            <a:r>
              <a:rPr lang="fr-FR" sz="1800" b="0" i="0">
                <a:solidFill>
                  <a:schemeClr val="tx1"/>
                </a:solidFill>
                <a:latin typeface="Segoe UI"/>
                <a:cs typeface="Segoe UI"/>
              </a:rPr>
              <a:t>Si vous arrivez à la fin d’une ligne, continuez simplement à taper. Le texte et le point d’insertion passeront à la ligne suivante pour vous.</a:t>
            </a:r>
          </a:p>
        </p:txBody>
      </p:sp>
      <p:sp>
        <p:nvSpPr>
          <p:cNvPr id="11" name="Text Placeholder 4"/>
          <p:cNvSpPr>
            <a:spLocks noGrp="1"/>
          </p:cNvSpPr>
          <p:nvPr>
            <p:ph type="body" sz="quarter" idx="13"/>
          </p:nvPr>
        </p:nvSpPr>
        <p:spPr>
          <a:xfrm>
            <a:off x="304800" y="5638800"/>
            <a:ext cx="5715000" cy="533400"/>
          </a:xfrm>
        </p:spPr>
        <p:txBody>
          <a:bodyPr/>
          <a:lstStyle/>
          <a:p>
            <a:pPr marL="0" indent="0" algn="l" defTabSz="914400">
              <a:spcBef>
                <a:spcPts val="1"/>
              </a:spcBef>
              <a:buNone/>
            </a:pPr>
            <a:r>
              <a:rPr lang="fr-FR" sz="1800" b="0" i="0">
                <a:solidFill>
                  <a:srgbClr val="F79646">
                    <a:lumMod val="75000"/>
                  </a:srgbClr>
                </a:solidFill>
                <a:latin typeface="Segoe UI"/>
                <a:cs typeface="Segoe UI"/>
              </a:rPr>
              <a:t>Le curseur est la ligne verticale qui clignote dans le coin supérieur gauche de votre page</a:t>
            </a:r>
          </a:p>
        </p:txBody>
      </p:sp>
    </p:spTree>
    <p:extLst>
      <p:ext uri="{BB962C8B-B14F-4D97-AF65-F5344CB8AC3E}">
        <p14:creationId xmlns:p14="http://schemas.microsoft.com/office/powerpoint/2010/main" val="24856563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a:spcBef>
                <a:spcPts val="0"/>
              </a:spcBef>
              <a:buNone/>
            </a:pPr>
            <a:r>
              <a:rPr lang="en-US" sz="3200" b="0" i="0" dirty="0">
                <a:latin typeface="Segoe Light"/>
                <a:ea typeface="+mj-ea"/>
                <a:cs typeface="+mj-cs"/>
              </a:rPr>
              <a:t>Commencer </a:t>
            </a:r>
            <a:r>
              <a:rPr lang="en-US" sz="3200" b="0" i="0" dirty="0" err="1">
                <a:latin typeface="Segoe Light"/>
                <a:ea typeface="+mj-ea"/>
                <a:cs typeface="+mj-cs"/>
              </a:rPr>
              <a:t>simplement</a:t>
            </a:r>
            <a:r>
              <a:rPr lang="en-US" sz="3200" b="0" i="0" dirty="0">
                <a:latin typeface="Segoe Light"/>
                <a:ea typeface="+mj-ea"/>
                <a:cs typeface="+mj-cs"/>
              </a:rPr>
              <a:t> à taper</a:t>
            </a: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en-US" sz="1200" b="0" i="0">
                <a:solidFill>
                  <a:schemeClr val="tx1">
                    <a:tint val="75000"/>
                  </a:schemeClr>
                </a:solidFill>
                <a:latin typeface="Segoe UI"/>
                <a:cs typeface="Segoe UI"/>
              </a:rPr>
              <a:t>Créer votre premier document Word I</a:t>
            </a:r>
          </a:p>
        </p:txBody>
      </p:sp>
      <p:sp>
        <p:nvSpPr>
          <p:cNvPr id="6" name="Text Placeholder 5"/>
          <p:cNvSpPr>
            <a:spLocks noGrp="1"/>
          </p:cNvSpPr>
          <p:nvPr>
            <p:ph type="body" sz="quarter" idx="14"/>
          </p:nvPr>
        </p:nvSpPr>
        <p:spPr>
          <a:xfrm>
            <a:off x="6248400" y="990600"/>
            <a:ext cx="2667000" cy="3505200"/>
          </a:xfrm>
        </p:spPr>
        <p:txBody>
          <a:bodyPr>
            <a:normAutofit fontScale="92500" lnSpcReduction="10000"/>
          </a:bodyPr>
          <a:lstStyle/>
          <a:p>
            <a:pPr>
              <a:spcBef>
                <a:spcPts val="1"/>
              </a:spcBef>
            </a:pPr>
            <a:r>
              <a:rPr lang="fr-FR" dirty="0"/>
              <a:t>Une fois que vous avez fini de taper votre premier paragraphe, appuyez sur la touche Entrée pour accéder au paragraphe suivant. </a:t>
            </a:r>
            <a:r>
              <a:rPr lang="en-US" sz="1800" b="0" i="0" dirty="0">
                <a:solidFill>
                  <a:schemeClr val="tx1"/>
                </a:solidFill>
                <a:latin typeface="Segoe UI"/>
                <a:cs typeface="Segoe UI"/>
              </a:rPr>
              <a:t>Si </a:t>
            </a:r>
            <a:r>
              <a:rPr lang="en-US" sz="1800" b="0" i="0" dirty="0" err="1">
                <a:solidFill>
                  <a:schemeClr val="tx1"/>
                </a:solidFill>
                <a:latin typeface="Segoe UI"/>
                <a:cs typeface="Segoe UI"/>
              </a:rPr>
              <a:t>vous</a:t>
            </a:r>
            <a:r>
              <a:rPr lang="en-US" sz="1800" b="0" i="0" dirty="0">
                <a:solidFill>
                  <a:schemeClr val="tx1"/>
                </a:solidFill>
                <a:latin typeface="Segoe UI"/>
                <a:cs typeface="Segoe UI"/>
              </a:rPr>
              <a:t> </a:t>
            </a:r>
            <a:r>
              <a:rPr lang="en-US" sz="1800" b="0" i="0" dirty="0" err="1">
                <a:solidFill>
                  <a:schemeClr val="tx1"/>
                </a:solidFill>
                <a:latin typeface="Segoe UI"/>
                <a:cs typeface="Segoe UI"/>
              </a:rPr>
              <a:t>souhaitez</a:t>
            </a:r>
            <a:r>
              <a:rPr lang="en-US" sz="1800" b="0" i="0" dirty="0">
                <a:solidFill>
                  <a:schemeClr val="tx1"/>
                </a:solidFill>
                <a:latin typeface="Segoe UI"/>
                <a:cs typeface="Segoe UI"/>
              </a:rPr>
              <a:t> </a:t>
            </a:r>
            <a:r>
              <a:rPr lang="en-US" sz="1800" b="0" i="0" dirty="0" err="1">
                <a:solidFill>
                  <a:schemeClr val="tx1"/>
                </a:solidFill>
                <a:latin typeface="Segoe UI"/>
                <a:cs typeface="Segoe UI"/>
              </a:rPr>
              <a:t>ajouter</a:t>
            </a:r>
            <a:r>
              <a:rPr lang="en-US" sz="1800" b="0" i="0" dirty="0">
                <a:solidFill>
                  <a:schemeClr val="tx1"/>
                </a:solidFill>
                <a:latin typeface="Segoe UI"/>
                <a:cs typeface="Segoe UI"/>
              </a:rPr>
              <a:t> </a:t>
            </a:r>
            <a:r>
              <a:rPr lang="en-US" sz="1800" b="0" i="0" dirty="0" err="1">
                <a:solidFill>
                  <a:schemeClr val="tx1"/>
                </a:solidFill>
                <a:latin typeface="Segoe UI"/>
                <a:cs typeface="Segoe UI"/>
              </a:rPr>
              <a:t>davantage</a:t>
            </a:r>
            <a:r>
              <a:rPr lang="en-US" sz="1800" b="0" i="0" dirty="0">
                <a:solidFill>
                  <a:schemeClr val="tx1"/>
                </a:solidFill>
                <a:latin typeface="Segoe UI"/>
                <a:cs typeface="Segoe UI"/>
              </a:rPr>
              <a:t> </a:t>
            </a:r>
            <a:r>
              <a:rPr lang="en-US" sz="1800" b="0" i="0" dirty="0" err="1">
                <a:solidFill>
                  <a:schemeClr val="tx1"/>
                </a:solidFill>
                <a:latin typeface="Segoe UI"/>
                <a:cs typeface="Segoe UI"/>
              </a:rPr>
              <a:t>d’espace</a:t>
            </a:r>
            <a:r>
              <a:rPr lang="en-US" sz="1800" b="0" i="0" dirty="0">
                <a:solidFill>
                  <a:schemeClr val="tx1"/>
                </a:solidFill>
                <a:latin typeface="Segoe UI"/>
                <a:cs typeface="Segoe UI"/>
              </a:rPr>
              <a:t> entre les </a:t>
            </a:r>
            <a:r>
              <a:rPr lang="en-US" sz="1800" b="0" i="0" dirty="0" err="1">
                <a:solidFill>
                  <a:schemeClr val="tx1"/>
                </a:solidFill>
                <a:latin typeface="Segoe UI"/>
                <a:cs typeface="Segoe UI"/>
              </a:rPr>
              <a:t>deux</a:t>
            </a:r>
            <a:r>
              <a:rPr lang="en-US" sz="1800" b="0" i="0" dirty="0">
                <a:solidFill>
                  <a:schemeClr val="tx1"/>
                </a:solidFill>
                <a:latin typeface="Segoe UI"/>
                <a:cs typeface="Segoe UI"/>
              </a:rPr>
              <a:t> </a:t>
            </a:r>
            <a:r>
              <a:rPr lang="en-US" sz="1800" b="0" i="0" dirty="0" err="1">
                <a:solidFill>
                  <a:schemeClr val="tx1"/>
                </a:solidFill>
                <a:latin typeface="Segoe UI"/>
                <a:cs typeface="Segoe UI"/>
              </a:rPr>
              <a:t>paragraphes</a:t>
            </a:r>
            <a:r>
              <a:rPr lang="en-US" sz="1800" b="0" i="0" dirty="0">
                <a:solidFill>
                  <a:schemeClr val="tx1"/>
                </a:solidFill>
                <a:latin typeface="Segoe UI"/>
                <a:cs typeface="Segoe UI"/>
              </a:rPr>
              <a:t> (</a:t>
            </a:r>
            <a:r>
              <a:rPr lang="en-US" sz="1800" b="0" i="0" dirty="0" err="1">
                <a:solidFill>
                  <a:schemeClr val="tx1"/>
                </a:solidFill>
                <a:latin typeface="Segoe UI"/>
                <a:cs typeface="Segoe UI"/>
              </a:rPr>
              <a:t>ou</a:t>
            </a:r>
            <a:r>
              <a:rPr lang="en-US" sz="1800" b="0" i="0" dirty="0">
                <a:solidFill>
                  <a:schemeClr val="tx1"/>
                </a:solidFill>
                <a:latin typeface="Segoe UI"/>
                <a:cs typeface="Segoe UI"/>
              </a:rPr>
              <a:t> entre </a:t>
            </a:r>
            <a:r>
              <a:rPr lang="en-US" sz="1800" b="0" i="0" dirty="0" err="1">
                <a:solidFill>
                  <a:schemeClr val="tx1"/>
                </a:solidFill>
                <a:latin typeface="Segoe UI"/>
                <a:cs typeface="Segoe UI"/>
              </a:rPr>
              <a:t>deux</a:t>
            </a:r>
            <a:r>
              <a:rPr lang="en-US" sz="1800" b="0" i="0" dirty="0">
                <a:solidFill>
                  <a:schemeClr val="tx1"/>
                </a:solidFill>
                <a:latin typeface="Segoe UI"/>
                <a:cs typeface="Segoe UI"/>
              </a:rPr>
              <a:t> </a:t>
            </a:r>
            <a:r>
              <a:rPr lang="en-US" sz="1800" b="0" i="0" dirty="0" err="1">
                <a:solidFill>
                  <a:schemeClr val="tx1"/>
                </a:solidFill>
                <a:latin typeface="Segoe UI"/>
                <a:cs typeface="Segoe UI"/>
              </a:rPr>
              <a:t>paragraphes</a:t>
            </a:r>
            <a:r>
              <a:rPr lang="en-US" sz="1800" b="0" i="0" dirty="0">
                <a:solidFill>
                  <a:schemeClr val="tx1"/>
                </a:solidFill>
                <a:latin typeface="Segoe UI"/>
                <a:cs typeface="Segoe UI"/>
              </a:rPr>
              <a:t> </a:t>
            </a:r>
            <a:r>
              <a:rPr lang="en-US" sz="1800" b="0" i="0" dirty="0" err="1">
                <a:solidFill>
                  <a:schemeClr val="tx1"/>
                </a:solidFill>
                <a:latin typeface="Segoe UI"/>
                <a:cs typeface="Segoe UI"/>
              </a:rPr>
              <a:t>quelconques</a:t>
            </a:r>
            <a:r>
              <a:rPr lang="en-US" sz="1800" b="0" i="0" dirty="0">
                <a:solidFill>
                  <a:schemeClr val="tx1"/>
                </a:solidFill>
                <a:latin typeface="Segoe UI"/>
                <a:cs typeface="Segoe UI"/>
              </a:rPr>
              <a:t>), </a:t>
            </a:r>
            <a:r>
              <a:rPr lang="en-US" sz="1800" b="0" i="0" dirty="0" err="1">
                <a:solidFill>
                  <a:schemeClr val="tx1"/>
                </a:solidFill>
                <a:latin typeface="Segoe UI"/>
                <a:cs typeface="Segoe UI"/>
              </a:rPr>
              <a:t>appuyez</a:t>
            </a:r>
            <a:r>
              <a:rPr lang="en-US" sz="1800" b="0" i="0" dirty="0">
                <a:solidFill>
                  <a:schemeClr val="tx1"/>
                </a:solidFill>
                <a:latin typeface="Segoe UI"/>
                <a:cs typeface="Segoe UI"/>
              </a:rPr>
              <a:t> à nouveau </a:t>
            </a:r>
            <a:r>
              <a:rPr lang="en-US" sz="1800" b="0" i="0" dirty="0" err="1">
                <a:solidFill>
                  <a:schemeClr val="tx1"/>
                </a:solidFill>
                <a:latin typeface="Segoe UI"/>
                <a:cs typeface="Segoe UI"/>
              </a:rPr>
              <a:t>sur</a:t>
            </a:r>
            <a:r>
              <a:rPr lang="en-US" sz="1800" b="0" i="0" dirty="0">
                <a:solidFill>
                  <a:schemeClr val="tx1"/>
                </a:solidFill>
                <a:latin typeface="Segoe UI"/>
                <a:cs typeface="Segoe UI"/>
              </a:rPr>
              <a:t> Entrée et </a:t>
            </a:r>
            <a:r>
              <a:rPr lang="en-US" sz="1800" b="0" i="0" dirty="0" err="1">
                <a:solidFill>
                  <a:schemeClr val="tx1"/>
                </a:solidFill>
                <a:latin typeface="Segoe UI"/>
                <a:cs typeface="Segoe UI"/>
              </a:rPr>
              <a:t>commencez</a:t>
            </a:r>
            <a:r>
              <a:rPr lang="en-US" sz="1800" b="0" i="0" dirty="0">
                <a:solidFill>
                  <a:schemeClr val="tx1"/>
                </a:solidFill>
                <a:latin typeface="Segoe UI"/>
                <a:cs typeface="Segoe UI"/>
              </a:rPr>
              <a:t> à taper </a:t>
            </a:r>
            <a:r>
              <a:rPr lang="en-US" sz="1800" b="0" i="0" dirty="0" err="1">
                <a:solidFill>
                  <a:schemeClr val="tx1"/>
                </a:solidFill>
                <a:latin typeface="Segoe UI"/>
                <a:cs typeface="Segoe UI"/>
              </a:rPr>
              <a:t>votre</a:t>
            </a:r>
            <a:r>
              <a:rPr lang="en-US" sz="1800" b="0" i="0" dirty="0">
                <a:solidFill>
                  <a:schemeClr val="tx1"/>
                </a:solidFill>
                <a:latin typeface="Segoe UI"/>
                <a:cs typeface="Segoe UI"/>
              </a:rPr>
              <a:t> second </a:t>
            </a:r>
            <a:r>
              <a:rPr lang="en-US" sz="1800" b="0" i="0" dirty="0" err="1">
                <a:solidFill>
                  <a:schemeClr val="tx1"/>
                </a:solidFill>
                <a:latin typeface="Segoe UI"/>
                <a:cs typeface="Segoe UI"/>
              </a:rPr>
              <a:t>paragraphe</a:t>
            </a:r>
            <a:r>
              <a:rPr lang="en-US" sz="1800" b="0" i="0" dirty="0">
                <a:solidFill>
                  <a:schemeClr val="tx1"/>
                </a:solidFill>
                <a:latin typeface="Segoe UI"/>
                <a:cs typeface="Segoe UI"/>
              </a:rPr>
              <a:t>.</a:t>
            </a:r>
          </a:p>
        </p:txBody>
      </p:sp>
      <p:sp>
        <p:nvSpPr>
          <p:cNvPr id="11" name="Text Placeholder 4"/>
          <p:cNvSpPr>
            <a:spLocks noGrp="1"/>
          </p:cNvSpPr>
          <p:nvPr>
            <p:ph type="body" sz="quarter" idx="13"/>
          </p:nvPr>
        </p:nvSpPr>
        <p:spPr>
          <a:xfrm>
            <a:off x="304800" y="5638800"/>
            <a:ext cx="5715000" cy="533400"/>
          </a:xfrm>
        </p:spPr>
        <p:txBody>
          <a:bodyPr/>
          <a:lstStyle/>
          <a:p>
            <a:pPr marL="0" indent="0" algn="l" defTabSz="914400">
              <a:spcBef>
                <a:spcPts val="1"/>
              </a:spcBef>
              <a:buNone/>
            </a:pPr>
            <a:r>
              <a:rPr lang="en-US" sz="1800" b="0" i="0">
                <a:solidFill>
                  <a:srgbClr val="F79646">
                    <a:lumMod val="75000"/>
                  </a:srgbClr>
                </a:solidFill>
                <a:latin typeface="Segoe UI"/>
                <a:cs typeface="Segoe UI"/>
              </a:rPr>
              <a:t>Le curseur est la ligne verticale qui clignote dans le coin supérieur gauche de votre page</a:t>
            </a:r>
          </a:p>
        </p:txBody>
      </p:sp>
    </p:spTree>
    <p:extLst>
      <p:ext uri="{BB962C8B-B14F-4D97-AF65-F5344CB8AC3E}">
        <p14:creationId xmlns:p14="http://schemas.microsoft.com/office/powerpoint/2010/main" val="31274431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a:spcBef>
                <a:spcPts val="0"/>
              </a:spcBef>
              <a:buNone/>
            </a:pPr>
            <a:r>
              <a:rPr lang="en-US" sz="3200" b="0" i="0" dirty="0">
                <a:latin typeface="Segoe Light"/>
                <a:ea typeface="+mj-ea"/>
                <a:cs typeface="+mj-cs"/>
              </a:rPr>
              <a:t>Commencer </a:t>
            </a:r>
            <a:r>
              <a:rPr lang="en-US" sz="3200" b="0" i="0" dirty="0" err="1">
                <a:latin typeface="Segoe Light"/>
                <a:ea typeface="+mj-ea"/>
                <a:cs typeface="+mj-cs"/>
              </a:rPr>
              <a:t>simplement</a:t>
            </a:r>
            <a:r>
              <a:rPr lang="en-US" sz="3200" b="0" i="0" dirty="0">
                <a:latin typeface="Segoe Light"/>
                <a:ea typeface="+mj-ea"/>
                <a:cs typeface="+mj-cs"/>
              </a:rPr>
              <a:t> à taper</a:t>
            </a: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en-US" sz="1200" b="0" i="0">
                <a:solidFill>
                  <a:schemeClr val="tx1">
                    <a:tint val="75000"/>
                  </a:schemeClr>
                </a:solidFill>
                <a:latin typeface="Segoe UI"/>
                <a:cs typeface="Segoe UI"/>
              </a:rPr>
              <a:t>Créer votre premier document Word I</a:t>
            </a:r>
          </a:p>
        </p:txBody>
      </p:sp>
      <p:sp>
        <p:nvSpPr>
          <p:cNvPr id="6" name="Text Placeholder 5"/>
          <p:cNvSpPr>
            <a:spLocks noGrp="1"/>
          </p:cNvSpPr>
          <p:nvPr>
            <p:ph type="body" sz="quarter" idx="14"/>
          </p:nvPr>
        </p:nvSpPr>
        <p:spPr>
          <a:xfrm>
            <a:off x="6248400" y="990600"/>
            <a:ext cx="2667000" cy="3505200"/>
          </a:xfrm>
        </p:spPr>
        <p:txBody>
          <a:bodyPr/>
          <a:lstStyle/>
          <a:p>
            <a:pPr marL="0" indent="0" algn="l" defTabSz="914400">
              <a:spcBef>
                <a:spcPts val="1"/>
              </a:spcBef>
              <a:buNone/>
            </a:pPr>
            <a:r>
              <a:rPr lang="en-US" sz="1800" b="0" i="0">
                <a:solidFill>
                  <a:schemeClr val="tx1"/>
                </a:solidFill>
                <a:latin typeface="Segoe UI"/>
                <a:cs typeface="Segoe UI"/>
              </a:rPr>
              <a:t>Si vous commettez une erreur en tapant, appuyez simplement sur la touche Ret. arr. pour effacer les caractères ou mots incorrects.</a:t>
            </a:r>
          </a:p>
        </p:txBody>
      </p:sp>
      <p:sp>
        <p:nvSpPr>
          <p:cNvPr id="11" name="Text Placeholder 4"/>
          <p:cNvSpPr>
            <a:spLocks noGrp="1"/>
          </p:cNvSpPr>
          <p:nvPr>
            <p:ph type="body" sz="quarter" idx="13"/>
          </p:nvPr>
        </p:nvSpPr>
        <p:spPr>
          <a:xfrm>
            <a:off x="304800" y="5638800"/>
            <a:ext cx="5715000" cy="533400"/>
          </a:xfrm>
        </p:spPr>
        <p:txBody>
          <a:bodyPr/>
          <a:lstStyle/>
          <a:p>
            <a:pPr marL="0" indent="0" algn="l" defTabSz="914400">
              <a:spcBef>
                <a:spcPts val="1"/>
              </a:spcBef>
              <a:buNone/>
            </a:pPr>
            <a:r>
              <a:rPr lang="en-US" sz="1800" b="0" i="0">
                <a:solidFill>
                  <a:srgbClr val="F79646">
                    <a:lumMod val="75000"/>
                  </a:srgbClr>
                </a:solidFill>
                <a:latin typeface="Segoe UI"/>
                <a:cs typeface="Segoe UI"/>
              </a:rPr>
              <a:t>Le curseur est la ligne verticale qui clignote dans le coin supérieur gauche de votre page</a:t>
            </a:r>
          </a:p>
        </p:txBody>
      </p:sp>
    </p:spTree>
    <p:extLst>
      <p:ext uri="{BB962C8B-B14F-4D97-AF65-F5344CB8AC3E}">
        <p14:creationId xmlns:p14="http://schemas.microsoft.com/office/powerpoint/2010/main" val="23713179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077200" cy="762000"/>
          </a:xfrm>
        </p:spPr>
        <p:txBody>
          <a:bodyPr>
            <a:normAutofit fontScale="90000"/>
          </a:bodyPr>
          <a:lstStyle/>
          <a:p>
            <a:pPr algn="ctr" defTabSz="914400">
              <a:spcBef>
                <a:spcPts val="0"/>
              </a:spcBef>
              <a:buNone/>
            </a:pPr>
            <a:r>
              <a:rPr lang="en-US" sz="3200" b="0" i="0" dirty="0" err="1">
                <a:latin typeface="Segoe Light"/>
                <a:ea typeface="+mj-ea"/>
                <a:cs typeface="+mj-cs"/>
              </a:rPr>
              <a:t>Corriger</a:t>
            </a:r>
            <a:r>
              <a:rPr lang="en-US" sz="3200" b="0" i="0" dirty="0">
                <a:latin typeface="Segoe Light"/>
                <a:ea typeface="+mj-ea"/>
                <a:cs typeface="+mj-cs"/>
              </a:rPr>
              <a:t> les </a:t>
            </a:r>
            <a:r>
              <a:rPr lang="en-US" sz="3200" b="0" i="0" dirty="0" err="1">
                <a:latin typeface="Segoe Light"/>
                <a:ea typeface="+mj-ea"/>
                <a:cs typeface="+mj-cs"/>
              </a:rPr>
              <a:t>fautes</a:t>
            </a:r>
            <a:r>
              <a:rPr lang="en-US" sz="3200" b="0" i="0" dirty="0">
                <a:latin typeface="Segoe Light"/>
                <a:ea typeface="+mj-ea"/>
                <a:cs typeface="+mj-cs"/>
              </a:rPr>
              <a:t> </a:t>
            </a:r>
            <a:r>
              <a:rPr lang="en-US" sz="3200" b="0" i="0" dirty="0" err="1">
                <a:latin typeface="Segoe Light"/>
                <a:ea typeface="+mj-ea"/>
                <a:cs typeface="+mj-cs"/>
              </a:rPr>
              <a:t>d’orthographe</a:t>
            </a:r>
            <a:r>
              <a:rPr lang="en-US" sz="3200" b="0" i="0" dirty="0">
                <a:latin typeface="Segoe Light"/>
                <a:ea typeface="+mj-ea"/>
                <a:cs typeface="+mj-cs"/>
              </a:rPr>
              <a:t> et de </a:t>
            </a:r>
            <a:r>
              <a:rPr lang="en-US" sz="3200" b="0" i="0" dirty="0" err="1">
                <a:latin typeface="Segoe Light"/>
                <a:ea typeface="+mj-ea"/>
                <a:cs typeface="+mj-cs"/>
              </a:rPr>
              <a:t>grammaire</a:t>
            </a:r>
            <a:endParaRPr lang="en-US" sz="3200" b="0" i="0" dirty="0">
              <a:latin typeface="Segoe Light"/>
              <a:ea typeface="+mj-ea"/>
              <a:cs typeface="+mj-cs"/>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en-US" sz="1200" b="0" i="0">
                <a:solidFill>
                  <a:schemeClr val="tx1">
                    <a:tint val="75000"/>
                  </a:schemeClr>
                </a:solidFill>
                <a:latin typeface="Segoe UI"/>
                <a:cs typeface="Segoe UI"/>
              </a:rPr>
              <a:t>Créer votre premier document Word I</a:t>
            </a:r>
          </a:p>
        </p:txBody>
      </p:sp>
      <p:sp>
        <p:nvSpPr>
          <p:cNvPr id="5" name="Text Placeholder 4"/>
          <p:cNvSpPr>
            <a:spLocks noGrp="1"/>
          </p:cNvSpPr>
          <p:nvPr>
            <p:ph type="body" sz="quarter" idx="13"/>
          </p:nvPr>
        </p:nvSpPr>
        <p:spPr/>
        <p:txBody>
          <a:bodyPr/>
          <a:lstStyle/>
          <a:p>
            <a:pPr marL="0" indent="0" algn="l" defTabSz="914400">
              <a:spcBef>
                <a:spcPts val="1"/>
              </a:spcBef>
              <a:buNone/>
            </a:pPr>
            <a:r>
              <a:rPr lang="en-US" sz="1800" b="0" i="0">
                <a:solidFill>
                  <a:srgbClr val="F79646">
                    <a:lumMod val="75000"/>
                  </a:srgbClr>
                </a:solidFill>
                <a:latin typeface="Segoe UI"/>
                <a:cs typeface="Segoe UI"/>
              </a:rPr>
              <a:t>Les soulignements ondulés vous indiquent les fautes d’orthographe ou de grammaire</a:t>
            </a:r>
          </a:p>
        </p:txBody>
      </p:sp>
      <p:sp>
        <p:nvSpPr>
          <p:cNvPr id="6" name="Text Placeholder 5"/>
          <p:cNvSpPr>
            <a:spLocks noGrp="1"/>
          </p:cNvSpPr>
          <p:nvPr>
            <p:ph type="body" sz="quarter" idx="14"/>
          </p:nvPr>
        </p:nvSpPr>
        <p:spPr/>
        <p:txBody>
          <a:bodyPr/>
          <a:lstStyle/>
          <a:p>
            <a:pPr marL="0" indent="0" algn="l" defTabSz="914400">
              <a:spcBef>
                <a:spcPts val="1"/>
              </a:spcBef>
              <a:buNone/>
            </a:pPr>
            <a:r>
              <a:rPr lang="en-US" sz="1800" b="0" i="0" dirty="0">
                <a:solidFill>
                  <a:schemeClr val="tx1"/>
                </a:solidFill>
                <a:latin typeface="Segoe UI"/>
                <a:cs typeface="Segoe UI"/>
              </a:rPr>
              <a:t>Pendant </a:t>
            </a:r>
            <a:r>
              <a:rPr lang="en-US" sz="1800" b="0" i="0" dirty="0" err="1">
                <a:solidFill>
                  <a:schemeClr val="tx1"/>
                </a:solidFill>
                <a:latin typeface="Segoe UI"/>
                <a:cs typeface="Segoe UI"/>
              </a:rPr>
              <a:t>que</a:t>
            </a:r>
            <a:r>
              <a:rPr lang="en-US" sz="1800" b="0" i="0" dirty="0">
                <a:solidFill>
                  <a:schemeClr val="tx1"/>
                </a:solidFill>
                <a:latin typeface="Segoe UI"/>
                <a:cs typeface="Segoe UI"/>
              </a:rPr>
              <a:t> </a:t>
            </a:r>
            <a:r>
              <a:rPr lang="en-US" sz="1800" b="0" i="0" dirty="0" err="1">
                <a:solidFill>
                  <a:schemeClr val="tx1"/>
                </a:solidFill>
                <a:latin typeface="Segoe UI"/>
                <a:cs typeface="Segoe UI"/>
              </a:rPr>
              <a:t>vous</a:t>
            </a:r>
            <a:r>
              <a:rPr lang="en-US" sz="1800" b="0" i="0" dirty="0">
                <a:solidFill>
                  <a:schemeClr val="tx1"/>
                </a:solidFill>
                <a:latin typeface="Segoe UI"/>
                <a:cs typeface="Segoe UI"/>
              </a:rPr>
              <a:t> </a:t>
            </a:r>
            <a:r>
              <a:rPr lang="en-US" sz="1800" b="0" i="0" dirty="0" err="1">
                <a:solidFill>
                  <a:schemeClr val="tx1"/>
                </a:solidFill>
                <a:latin typeface="Segoe UI"/>
                <a:cs typeface="Segoe UI"/>
              </a:rPr>
              <a:t>tapez</a:t>
            </a:r>
            <a:r>
              <a:rPr lang="en-US" sz="1800" b="0" i="0" dirty="0">
                <a:solidFill>
                  <a:schemeClr val="tx1"/>
                </a:solidFill>
                <a:latin typeface="Segoe UI"/>
                <a:cs typeface="Segoe UI"/>
              </a:rPr>
              <a:t>, Word </a:t>
            </a:r>
            <a:r>
              <a:rPr lang="en-US" sz="1800" b="0" i="0" dirty="0" err="1">
                <a:solidFill>
                  <a:schemeClr val="tx1"/>
                </a:solidFill>
                <a:latin typeface="Segoe UI"/>
                <a:cs typeface="Segoe UI"/>
              </a:rPr>
              <a:t>vous</a:t>
            </a:r>
            <a:r>
              <a:rPr lang="en-US" sz="1800" b="0" i="0" dirty="0">
                <a:solidFill>
                  <a:schemeClr val="tx1"/>
                </a:solidFill>
                <a:latin typeface="Segoe UI"/>
                <a:cs typeface="Segoe UI"/>
              </a:rPr>
              <a:t> </a:t>
            </a:r>
            <a:r>
              <a:rPr lang="en-US" sz="1800" b="0" i="0" dirty="0" err="1">
                <a:solidFill>
                  <a:schemeClr val="tx1"/>
                </a:solidFill>
                <a:latin typeface="Segoe UI"/>
                <a:cs typeface="Segoe UI"/>
              </a:rPr>
              <a:t>avertit</a:t>
            </a:r>
            <a:r>
              <a:rPr lang="en-US" sz="1800" b="0" i="0" dirty="0">
                <a:solidFill>
                  <a:schemeClr val="tx1"/>
                </a:solidFill>
                <a:latin typeface="Segoe UI"/>
                <a:cs typeface="Segoe UI"/>
              </a:rPr>
              <a:t> </a:t>
            </a:r>
            <a:r>
              <a:rPr lang="en-US" sz="1800" b="0" i="0" dirty="0" err="1">
                <a:solidFill>
                  <a:schemeClr val="tx1"/>
                </a:solidFill>
                <a:latin typeface="Segoe UI"/>
                <a:cs typeface="Segoe UI"/>
              </a:rPr>
              <a:t>que</a:t>
            </a:r>
            <a:r>
              <a:rPr lang="en-US" sz="1800" b="0" i="0" dirty="0">
                <a:solidFill>
                  <a:schemeClr val="tx1"/>
                </a:solidFill>
                <a:latin typeface="Segoe UI"/>
                <a:cs typeface="Segoe UI"/>
              </a:rPr>
              <a:t> </a:t>
            </a:r>
            <a:r>
              <a:rPr lang="en-US" sz="1800" b="0" i="0" dirty="0" err="1">
                <a:solidFill>
                  <a:schemeClr val="tx1"/>
                </a:solidFill>
                <a:latin typeface="Segoe UI"/>
                <a:cs typeface="Segoe UI"/>
              </a:rPr>
              <a:t>vous</a:t>
            </a:r>
            <a:r>
              <a:rPr lang="en-US" sz="1800" b="0" i="0" dirty="0">
                <a:solidFill>
                  <a:schemeClr val="tx1"/>
                </a:solidFill>
                <a:latin typeface="Segoe UI"/>
                <a:cs typeface="Segoe UI"/>
              </a:rPr>
              <a:t> </a:t>
            </a:r>
            <a:r>
              <a:rPr lang="en-US" sz="1800" b="0" i="0" dirty="0" err="1">
                <a:solidFill>
                  <a:schemeClr val="tx1"/>
                </a:solidFill>
                <a:latin typeface="Segoe UI"/>
                <a:cs typeface="Segoe UI"/>
              </a:rPr>
              <a:t>faites</a:t>
            </a:r>
            <a:r>
              <a:rPr lang="en-US" sz="1800" b="0" i="0" dirty="0">
                <a:solidFill>
                  <a:schemeClr val="tx1"/>
                </a:solidFill>
                <a:latin typeface="Segoe UI"/>
                <a:cs typeface="Segoe UI"/>
              </a:rPr>
              <a:t> des </a:t>
            </a:r>
            <a:r>
              <a:rPr lang="en-US" sz="1800" b="0" i="0" dirty="0" err="1">
                <a:solidFill>
                  <a:schemeClr val="tx1"/>
                </a:solidFill>
                <a:latin typeface="Segoe UI"/>
                <a:cs typeface="Segoe UI"/>
              </a:rPr>
              <a:t>fautes</a:t>
            </a:r>
            <a:r>
              <a:rPr lang="en-US" sz="1800" b="0" i="0" dirty="0">
                <a:solidFill>
                  <a:schemeClr val="tx1"/>
                </a:solidFill>
                <a:latin typeface="Segoe UI"/>
                <a:cs typeface="Segoe UI"/>
              </a:rPr>
              <a:t> </a:t>
            </a:r>
            <a:r>
              <a:rPr lang="en-US" sz="1800" b="0" i="0" dirty="0" err="1">
                <a:solidFill>
                  <a:schemeClr val="tx1"/>
                </a:solidFill>
                <a:latin typeface="Segoe UI"/>
                <a:cs typeface="Segoe UI"/>
              </a:rPr>
              <a:t>d’orthographe</a:t>
            </a:r>
            <a:r>
              <a:rPr lang="en-US" sz="1800" b="0" i="0" dirty="0">
                <a:solidFill>
                  <a:schemeClr val="tx1"/>
                </a:solidFill>
                <a:latin typeface="Segoe UI"/>
                <a:cs typeface="Segoe UI"/>
              </a:rPr>
              <a:t> et de </a:t>
            </a:r>
            <a:r>
              <a:rPr lang="en-US" sz="1800" b="0" i="0" dirty="0" err="1">
                <a:solidFill>
                  <a:schemeClr val="tx1"/>
                </a:solidFill>
                <a:latin typeface="Segoe UI"/>
                <a:cs typeface="Segoe UI"/>
              </a:rPr>
              <a:t>grammaire</a:t>
            </a:r>
            <a:r>
              <a:rPr lang="en-US" sz="1800" b="0" i="0" dirty="0">
                <a:solidFill>
                  <a:schemeClr val="tx1"/>
                </a:solidFill>
                <a:latin typeface="Segoe UI"/>
                <a:cs typeface="Segoe UI"/>
              </a:rPr>
              <a:t> en </a:t>
            </a:r>
            <a:r>
              <a:rPr lang="en-US" sz="1800" b="0" i="0" dirty="0" err="1">
                <a:solidFill>
                  <a:schemeClr val="tx1"/>
                </a:solidFill>
                <a:latin typeface="Segoe UI"/>
                <a:cs typeface="Segoe UI"/>
              </a:rPr>
              <a:t>insérant</a:t>
            </a:r>
            <a:r>
              <a:rPr lang="en-US" sz="1800" b="0" i="0" dirty="0">
                <a:solidFill>
                  <a:schemeClr val="tx1"/>
                </a:solidFill>
                <a:latin typeface="Segoe UI"/>
                <a:cs typeface="Segoe UI"/>
              </a:rPr>
              <a:t> des </a:t>
            </a:r>
            <a:r>
              <a:rPr lang="en-US" sz="1800" b="0" i="0" dirty="0" err="1">
                <a:solidFill>
                  <a:schemeClr val="tx1"/>
                </a:solidFill>
                <a:latin typeface="Segoe UI"/>
                <a:cs typeface="Segoe UI"/>
              </a:rPr>
              <a:t>ondulés</a:t>
            </a:r>
            <a:r>
              <a:rPr lang="en-US" sz="1800" b="0" i="0" dirty="0">
                <a:solidFill>
                  <a:schemeClr val="tx1"/>
                </a:solidFill>
                <a:latin typeface="Segoe UI"/>
                <a:cs typeface="Segoe UI"/>
              </a:rPr>
              <a:t> rouges, </a:t>
            </a:r>
            <a:r>
              <a:rPr lang="en-US" sz="1800" b="0" i="0" dirty="0" err="1">
                <a:solidFill>
                  <a:schemeClr val="tx1"/>
                </a:solidFill>
                <a:latin typeface="Segoe UI"/>
                <a:cs typeface="Segoe UI"/>
              </a:rPr>
              <a:t>verts</a:t>
            </a:r>
            <a:r>
              <a:rPr lang="en-US" sz="1800" b="0" i="0" dirty="0">
                <a:solidFill>
                  <a:schemeClr val="tx1"/>
                </a:solidFill>
                <a:latin typeface="Segoe UI"/>
                <a:cs typeface="Segoe UI"/>
              </a:rPr>
              <a:t> </a:t>
            </a:r>
            <a:r>
              <a:rPr lang="en-US" sz="1800" b="0" i="0" dirty="0" err="1">
                <a:solidFill>
                  <a:schemeClr val="tx1"/>
                </a:solidFill>
                <a:latin typeface="Segoe UI"/>
                <a:cs typeface="Segoe UI"/>
              </a:rPr>
              <a:t>ou</a:t>
            </a:r>
            <a:r>
              <a:rPr lang="en-US" sz="1800" b="0" i="0" dirty="0">
                <a:solidFill>
                  <a:schemeClr val="tx1"/>
                </a:solidFill>
                <a:latin typeface="Segoe UI"/>
                <a:cs typeface="Segoe UI"/>
              </a:rPr>
              <a:t> bleus en </a:t>
            </a:r>
            <a:r>
              <a:rPr lang="en-US" sz="1800" b="0" i="0" dirty="0" err="1">
                <a:solidFill>
                  <a:schemeClr val="tx1"/>
                </a:solidFill>
                <a:latin typeface="Segoe UI"/>
                <a:cs typeface="Segoe UI"/>
              </a:rPr>
              <a:t>dessous</a:t>
            </a:r>
            <a:r>
              <a:rPr lang="en-US" sz="1800" b="0" i="0" dirty="0">
                <a:solidFill>
                  <a:schemeClr val="tx1"/>
                </a:solidFill>
                <a:latin typeface="Segoe UI"/>
                <a:cs typeface="Segoe UI"/>
              </a:rPr>
              <a:t> du </a:t>
            </a:r>
            <a:r>
              <a:rPr lang="en-US" sz="1800" b="0" i="0" dirty="0" err="1">
                <a:solidFill>
                  <a:schemeClr val="tx1"/>
                </a:solidFill>
                <a:latin typeface="Segoe UI"/>
                <a:cs typeface="Segoe UI"/>
              </a:rPr>
              <a:t>texte</a:t>
            </a:r>
            <a:r>
              <a:rPr lang="en-US" sz="1800" b="0" i="0" dirty="0">
                <a:solidFill>
                  <a:schemeClr val="tx1"/>
                </a:solidFill>
                <a:latin typeface="Segoe UI"/>
                <a:cs typeface="Segoe UI"/>
              </a:rPr>
              <a:t> </a:t>
            </a:r>
            <a:r>
              <a:rPr lang="en-US" sz="1800" b="0" i="0" dirty="0" err="1">
                <a:solidFill>
                  <a:schemeClr val="tx1"/>
                </a:solidFill>
                <a:latin typeface="Segoe UI"/>
                <a:cs typeface="Segoe UI"/>
              </a:rPr>
              <a:t>lorsqu’il</a:t>
            </a:r>
            <a:r>
              <a:rPr lang="en-US" sz="1800" b="0" i="0" dirty="0">
                <a:solidFill>
                  <a:schemeClr val="tx1"/>
                </a:solidFill>
                <a:latin typeface="Segoe UI"/>
                <a:cs typeface="Segoe UI"/>
              </a:rPr>
              <a:t> </a:t>
            </a:r>
            <a:r>
              <a:rPr lang="en-US" sz="1800" b="0" i="0" dirty="0" err="1">
                <a:solidFill>
                  <a:schemeClr val="tx1"/>
                </a:solidFill>
                <a:latin typeface="Segoe UI"/>
                <a:cs typeface="Segoe UI"/>
              </a:rPr>
              <a:t>pense</a:t>
            </a:r>
            <a:r>
              <a:rPr lang="en-US" sz="1800" b="0" i="0" dirty="0">
                <a:solidFill>
                  <a:schemeClr val="tx1"/>
                </a:solidFill>
                <a:latin typeface="Segoe UI"/>
                <a:cs typeface="Segoe UI"/>
              </a:rPr>
              <a:t> </a:t>
            </a:r>
            <a:r>
              <a:rPr lang="en-US" sz="1800" b="0" i="0" dirty="0" err="1">
                <a:solidFill>
                  <a:schemeClr val="tx1"/>
                </a:solidFill>
                <a:latin typeface="Segoe UI"/>
                <a:cs typeface="Segoe UI"/>
              </a:rPr>
              <a:t>qu’il</a:t>
            </a:r>
            <a:r>
              <a:rPr lang="en-US" sz="1800" b="0" i="0" dirty="0">
                <a:solidFill>
                  <a:schemeClr val="tx1"/>
                </a:solidFill>
                <a:latin typeface="Segoe UI"/>
                <a:cs typeface="Segoe UI"/>
              </a:rPr>
              <a:t> </a:t>
            </a:r>
            <a:r>
              <a:rPr lang="en-US" sz="1800" b="0" i="0" dirty="0" err="1">
                <a:solidFill>
                  <a:schemeClr val="tx1"/>
                </a:solidFill>
                <a:latin typeface="Segoe UI"/>
                <a:cs typeface="Segoe UI"/>
              </a:rPr>
              <a:t>s’agit</a:t>
            </a:r>
            <a:r>
              <a:rPr lang="en-US" sz="1800" b="0" i="0" dirty="0">
                <a:solidFill>
                  <a:schemeClr val="tx1"/>
                </a:solidFill>
                <a:latin typeface="Segoe UI"/>
                <a:cs typeface="Segoe UI"/>
              </a:rPr>
              <a:t> </a:t>
            </a:r>
            <a:r>
              <a:rPr lang="en-US" sz="1800" b="0" i="0" dirty="0" err="1">
                <a:solidFill>
                  <a:schemeClr val="tx1"/>
                </a:solidFill>
                <a:latin typeface="Segoe UI"/>
                <a:cs typeface="Segoe UI"/>
              </a:rPr>
              <a:t>d’une</a:t>
            </a:r>
            <a:r>
              <a:rPr lang="en-US" sz="1800" b="0" i="0" dirty="0">
                <a:solidFill>
                  <a:schemeClr val="tx1"/>
                </a:solidFill>
                <a:latin typeface="Segoe UI"/>
                <a:cs typeface="Segoe UI"/>
              </a:rPr>
              <a:t> </a:t>
            </a:r>
            <a:r>
              <a:rPr lang="en-US" sz="1800" b="0" i="0" dirty="0" err="1">
                <a:solidFill>
                  <a:schemeClr val="tx1"/>
                </a:solidFill>
                <a:latin typeface="Segoe UI"/>
                <a:cs typeface="Segoe UI"/>
              </a:rPr>
              <a:t>erreur</a:t>
            </a:r>
            <a:r>
              <a:rPr lang="en-US" sz="1800" b="0" i="0" dirty="0">
                <a:solidFill>
                  <a:schemeClr val="tx1"/>
                </a:solidFill>
                <a:latin typeface="Segoe UI"/>
                <a:cs typeface="Segoe UI"/>
              </a:rPr>
              <a:t>.</a:t>
            </a:r>
          </a:p>
        </p:txBody>
      </p:sp>
      <p:sp>
        <p:nvSpPr>
          <p:cNvPr id="8" name="Text Placeholder 5"/>
          <p:cNvSpPr txBox="1">
            <a:spLocks/>
          </p:cNvSpPr>
          <p:nvPr/>
        </p:nvSpPr>
        <p:spPr>
          <a:xfrm>
            <a:off x="6248400" y="4038600"/>
            <a:ext cx="2667000" cy="20574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defTabSz="914400">
              <a:buNone/>
            </a:pPr>
            <a:r>
              <a:rPr lang="en-US" sz="1800" b="1" i="0" dirty="0" err="1"/>
              <a:t>Soulignement</a:t>
            </a:r>
            <a:r>
              <a:rPr lang="en-US" sz="1800" b="1" i="0" dirty="0"/>
              <a:t> en rouge</a:t>
            </a:r>
            <a:r>
              <a:rPr lang="en-US" sz="1800" b="0" i="0" dirty="0"/>
              <a:t> : </a:t>
            </a:r>
            <a:r>
              <a:rPr lang="en-US" sz="1800" b="0" i="0" dirty="0" err="1"/>
              <a:t>indique</a:t>
            </a:r>
            <a:r>
              <a:rPr lang="en-US" sz="1800" b="0" i="0" dirty="0"/>
              <a:t> </a:t>
            </a:r>
            <a:r>
              <a:rPr lang="en-US" sz="1800" b="0" i="0" dirty="0" err="1"/>
              <a:t>une</a:t>
            </a:r>
            <a:r>
              <a:rPr lang="en-US" sz="1800" b="0" i="0" dirty="0"/>
              <a:t> </a:t>
            </a:r>
            <a:r>
              <a:rPr lang="en-US" sz="1800" b="0" i="0" dirty="0" err="1"/>
              <a:t>faute</a:t>
            </a:r>
            <a:r>
              <a:rPr lang="en-US" sz="1800" b="0" i="0" dirty="0"/>
              <a:t> </a:t>
            </a:r>
            <a:r>
              <a:rPr lang="en-US" sz="1800" b="0" i="0" dirty="0" err="1"/>
              <a:t>d’orthographe</a:t>
            </a:r>
            <a:r>
              <a:rPr lang="en-US" sz="1800" b="0" i="0" dirty="0"/>
              <a:t> </a:t>
            </a:r>
            <a:r>
              <a:rPr lang="en-US" sz="1800" b="0" i="0" dirty="0" err="1"/>
              <a:t>potentielle</a:t>
            </a:r>
            <a:r>
              <a:rPr lang="en-US" sz="1800" b="0" i="0" dirty="0"/>
              <a:t> </a:t>
            </a:r>
            <a:r>
              <a:rPr lang="en-US" sz="1800" b="0" i="0" dirty="0" err="1"/>
              <a:t>ou</a:t>
            </a:r>
            <a:r>
              <a:rPr lang="en-US" sz="1800" b="0" i="0" dirty="0"/>
              <a:t> un mot non </a:t>
            </a:r>
            <a:r>
              <a:rPr lang="en-US" sz="1800" b="0" i="0" dirty="0" err="1"/>
              <a:t>reconnu</a:t>
            </a:r>
            <a:r>
              <a:rPr lang="en-US" sz="1800" b="0" i="0" dirty="0"/>
              <a:t> par Word, </a:t>
            </a:r>
            <a:r>
              <a:rPr lang="en-US" sz="1800" b="0" i="0" dirty="0" err="1"/>
              <a:t>comme</a:t>
            </a:r>
            <a:r>
              <a:rPr lang="en-US" sz="1800" b="0" i="0" dirty="0"/>
              <a:t> un nom </a:t>
            </a:r>
            <a:r>
              <a:rPr lang="en-US" sz="1800" b="0" i="0" dirty="0" err="1"/>
              <a:t>propre</a:t>
            </a:r>
            <a:r>
              <a:rPr lang="en-US" sz="1800" b="0" i="0" dirty="0"/>
              <a:t> </a:t>
            </a:r>
            <a:r>
              <a:rPr lang="en-US" sz="1800" b="0" i="0" dirty="0" err="1"/>
              <a:t>ou</a:t>
            </a:r>
            <a:r>
              <a:rPr lang="en-US" sz="1800" b="0" i="0" dirty="0"/>
              <a:t> un nom de lieu. </a:t>
            </a:r>
          </a:p>
        </p:txBody>
      </p:sp>
    </p:spTree>
    <p:extLst>
      <p:ext uri="{BB962C8B-B14F-4D97-AF65-F5344CB8AC3E}">
        <p14:creationId xmlns:p14="http://schemas.microsoft.com/office/powerpoint/2010/main" val="11338192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defTabSz="914400">
              <a:spcBef>
                <a:spcPts val="0"/>
              </a:spcBef>
              <a:buNone/>
            </a:pPr>
            <a:r>
              <a:rPr lang="en-US" sz="3200" b="0" i="0" dirty="0" err="1">
                <a:latin typeface="Segoe Light"/>
                <a:ea typeface="+mj-ea"/>
                <a:cs typeface="+mj-cs"/>
              </a:rPr>
              <a:t>Corriger</a:t>
            </a:r>
            <a:r>
              <a:rPr lang="en-US" sz="3200" b="0" i="0" dirty="0">
                <a:latin typeface="Segoe Light"/>
                <a:ea typeface="+mj-ea"/>
                <a:cs typeface="+mj-cs"/>
              </a:rPr>
              <a:t> les </a:t>
            </a:r>
            <a:r>
              <a:rPr lang="en-US" sz="3200" b="0" i="0" dirty="0" err="1">
                <a:latin typeface="Segoe Light"/>
                <a:ea typeface="+mj-ea"/>
                <a:cs typeface="+mj-cs"/>
              </a:rPr>
              <a:t>fautes</a:t>
            </a:r>
            <a:r>
              <a:rPr lang="en-US" sz="3200" b="0" i="0" dirty="0">
                <a:latin typeface="Segoe Light"/>
                <a:ea typeface="+mj-ea"/>
                <a:cs typeface="+mj-cs"/>
              </a:rPr>
              <a:t> </a:t>
            </a:r>
            <a:r>
              <a:rPr lang="en-US" sz="3200" b="0" i="0" dirty="0" err="1">
                <a:latin typeface="Segoe Light"/>
                <a:ea typeface="+mj-ea"/>
                <a:cs typeface="+mj-cs"/>
              </a:rPr>
              <a:t>d’orthographe</a:t>
            </a:r>
            <a:r>
              <a:rPr lang="en-US" sz="3200" b="0" i="0" dirty="0">
                <a:latin typeface="Segoe Light"/>
                <a:ea typeface="+mj-ea"/>
                <a:cs typeface="+mj-cs"/>
              </a:rPr>
              <a:t> et de </a:t>
            </a:r>
            <a:r>
              <a:rPr lang="en-US" sz="3200" b="0" i="0" dirty="0" err="1">
                <a:latin typeface="Segoe Light"/>
                <a:ea typeface="+mj-ea"/>
                <a:cs typeface="+mj-cs"/>
              </a:rPr>
              <a:t>grammaire</a:t>
            </a:r>
            <a:endParaRPr lang="en-US" sz="3200" b="0" i="0" dirty="0">
              <a:latin typeface="Segoe Light"/>
              <a:ea typeface="+mj-ea"/>
              <a:cs typeface="+mj-cs"/>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en-US" sz="1200" b="0" i="0">
                <a:solidFill>
                  <a:schemeClr val="tx1">
                    <a:tint val="75000"/>
                  </a:schemeClr>
                </a:solidFill>
                <a:latin typeface="Segoe UI"/>
                <a:cs typeface="Segoe UI"/>
              </a:rPr>
              <a:t>Créer votre premier document Word I</a:t>
            </a:r>
          </a:p>
        </p:txBody>
      </p:sp>
      <p:sp>
        <p:nvSpPr>
          <p:cNvPr id="5" name="Text Placeholder 4"/>
          <p:cNvSpPr>
            <a:spLocks noGrp="1"/>
          </p:cNvSpPr>
          <p:nvPr>
            <p:ph type="body" sz="quarter" idx="13"/>
          </p:nvPr>
        </p:nvSpPr>
        <p:spPr/>
        <p:txBody>
          <a:bodyPr/>
          <a:lstStyle/>
          <a:p>
            <a:pPr marL="0" indent="0" algn="l" defTabSz="914400">
              <a:spcBef>
                <a:spcPts val="1"/>
              </a:spcBef>
              <a:buNone/>
            </a:pPr>
            <a:r>
              <a:rPr lang="en-US" sz="1800" b="0" i="0">
                <a:solidFill>
                  <a:srgbClr val="F79646">
                    <a:lumMod val="75000"/>
                  </a:srgbClr>
                </a:solidFill>
                <a:latin typeface="Segoe UI"/>
                <a:cs typeface="Segoe UI"/>
              </a:rPr>
              <a:t>Les soulignements ondulés vous indiquent les fautes d’orthographe ou de grammaire</a:t>
            </a:r>
          </a:p>
        </p:txBody>
      </p:sp>
      <p:sp>
        <p:nvSpPr>
          <p:cNvPr id="6" name="Text Placeholder 5"/>
          <p:cNvSpPr>
            <a:spLocks noGrp="1"/>
          </p:cNvSpPr>
          <p:nvPr>
            <p:ph type="body" sz="quarter" idx="14"/>
          </p:nvPr>
        </p:nvSpPr>
        <p:spPr>
          <a:xfrm>
            <a:off x="6248400" y="990600"/>
            <a:ext cx="2667000" cy="876300"/>
          </a:xfrm>
        </p:spPr>
        <p:txBody>
          <a:bodyPr>
            <a:normAutofit lnSpcReduction="10000"/>
          </a:bodyPr>
          <a:lstStyle/>
          <a:p>
            <a:pPr marL="0" indent="0" algn="l" defTabSz="914400">
              <a:spcBef>
                <a:spcPts val="1"/>
              </a:spcBef>
              <a:buNone/>
            </a:pPr>
            <a:r>
              <a:rPr lang="en-US" sz="1800" b="1" i="0" dirty="0" err="1">
                <a:solidFill>
                  <a:schemeClr val="tx1"/>
                </a:solidFill>
                <a:latin typeface="Segoe UI"/>
                <a:cs typeface="Segoe UI"/>
              </a:rPr>
              <a:t>Soulignement</a:t>
            </a:r>
            <a:r>
              <a:rPr lang="en-US" sz="1800" b="1" i="0" dirty="0">
                <a:solidFill>
                  <a:schemeClr val="tx1"/>
                </a:solidFill>
                <a:latin typeface="Segoe UI"/>
                <a:cs typeface="Segoe UI"/>
              </a:rPr>
              <a:t> en </a:t>
            </a:r>
            <a:r>
              <a:rPr lang="en-US" sz="1800" b="1" i="0" dirty="0" err="1">
                <a:solidFill>
                  <a:schemeClr val="tx1"/>
                </a:solidFill>
                <a:latin typeface="Segoe UI"/>
                <a:cs typeface="Segoe UI"/>
              </a:rPr>
              <a:t>vert</a:t>
            </a:r>
            <a:r>
              <a:rPr lang="en-US" sz="1800" b="0" i="0" dirty="0">
                <a:solidFill>
                  <a:schemeClr val="tx1"/>
                </a:solidFill>
                <a:latin typeface="Segoe UI"/>
                <a:cs typeface="Segoe UI"/>
              </a:rPr>
              <a:t> : </a:t>
            </a:r>
            <a:r>
              <a:rPr lang="en-US" dirty="0" err="1">
                <a:latin typeface="Segoe UI"/>
                <a:cs typeface="Segoe UI"/>
              </a:rPr>
              <a:t>i</a:t>
            </a:r>
            <a:r>
              <a:rPr lang="en-US" sz="1800" b="0" i="0" dirty="0" err="1">
                <a:solidFill>
                  <a:schemeClr val="tx1"/>
                </a:solidFill>
                <a:latin typeface="Segoe UI"/>
                <a:cs typeface="Segoe UI"/>
              </a:rPr>
              <a:t>ndique</a:t>
            </a:r>
            <a:r>
              <a:rPr lang="en-US" sz="1800" b="0" i="0" dirty="0">
                <a:solidFill>
                  <a:schemeClr val="tx1"/>
                </a:solidFill>
                <a:latin typeface="Segoe UI"/>
                <a:cs typeface="Segoe UI"/>
              </a:rPr>
              <a:t> </a:t>
            </a:r>
            <a:r>
              <a:rPr lang="en-US" sz="1800" b="0" i="0" dirty="0" err="1">
                <a:solidFill>
                  <a:schemeClr val="tx1"/>
                </a:solidFill>
                <a:latin typeface="Segoe UI"/>
                <a:cs typeface="Segoe UI"/>
              </a:rPr>
              <a:t>une</a:t>
            </a:r>
            <a:r>
              <a:rPr lang="en-US" sz="1800" b="0" i="0" dirty="0">
                <a:solidFill>
                  <a:schemeClr val="tx1"/>
                </a:solidFill>
                <a:latin typeface="Segoe UI"/>
                <a:cs typeface="Segoe UI"/>
              </a:rPr>
              <a:t> </a:t>
            </a:r>
            <a:r>
              <a:rPr lang="en-US" sz="1800" b="0" i="0" dirty="0" err="1">
                <a:solidFill>
                  <a:schemeClr val="tx1"/>
                </a:solidFill>
                <a:latin typeface="Segoe UI"/>
                <a:cs typeface="Segoe UI"/>
              </a:rPr>
              <a:t>faute</a:t>
            </a:r>
            <a:r>
              <a:rPr lang="en-US" sz="1800" b="0" i="0" dirty="0">
                <a:solidFill>
                  <a:schemeClr val="tx1"/>
                </a:solidFill>
                <a:latin typeface="Segoe UI"/>
                <a:cs typeface="Segoe UI"/>
              </a:rPr>
              <a:t> de </a:t>
            </a:r>
            <a:r>
              <a:rPr lang="en-US" sz="1800" b="0" i="0" dirty="0" err="1">
                <a:solidFill>
                  <a:schemeClr val="tx1"/>
                </a:solidFill>
                <a:latin typeface="Segoe UI"/>
                <a:cs typeface="Segoe UI"/>
              </a:rPr>
              <a:t>grammaire</a:t>
            </a:r>
            <a:r>
              <a:rPr lang="en-US" sz="1800" b="0" i="0" dirty="0">
                <a:solidFill>
                  <a:schemeClr val="tx1"/>
                </a:solidFill>
                <a:latin typeface="Segoe UI"/>
                <a:cs typeface="Segoe UI"/>
              </a:rPr>
              <a:t> </a:t>
            </a:r>
            <a:r>
              <a:rPr lang="en-US" sz="1800" b="0" i="0" dirty="0" err="1">
                <a:solidFill>
                  <a:schemeClr val="tx1"/>
                </a:solidFill>
                <a:latin typeface="Segoe UI"/>
                <a:cs typeface="Segoe UI"/>
              </a:rPr>
              <a:t>potentielle</a:t>
            </a:r>
            <a:r>
              <a:rPr lang="en-US" sz="1800" b="0" i="0" dirty="0">
                <a:solidFill>
                  <a:schemeClr val="tx1"/>
                </a:solidFill>
                <a:latin typeface="Segoe UI"/>
                <a:cs typeface="Segoe UI"/>
              </a:rPr>
              <a:t>. </a:t>
            </a:r>
          </a:p>
        </p:txBody>
      </p:sp>
      <p:sp>
        <p:nvSpPr>
          <p:cNvPr id="9" name="Text Placeholder 5"/>
          <p:cNvSpPr txBox="1">
            <a:spLocks/>
          </p:cNvSpPr>
          <p:nvPr/>
        </p:nvSpPr>
        <p:spPr>
          <a:xfrm>
            <a:off x="6248400" y="1981200"/>
            <a:ext cx="2667000" cy="2971800"/>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defTabSz="914400">
              <a:buNone/>
            </a:pPr>
            <a:r>
              <a:rPr lang="en-US" b="1" i="0" dirty="0" err="1"/>
              <a:t>Soulignement</a:t>
            </a:r>
            <a:r>
              <a:rPr lang="en-US" b="1" i="0" dirty="0"/>
              <a:t> en bleu</a:t>
            </a:r>
            <a:r>
              <a:rPr lang="en-US" b="0" i="0" dirty="0"/>
              <a:t> : un mot </a:t>
            </a:r>
            <a:r>
              <a:rPr lang="en-US" b="0" i="0" dirty="0" err="1"/>
              <a:t>est</a:t>
            </a:r>
            <a:r>
              <a:rPr lang="en-US" b="0" i="0" dirty="0"/>
              <a:t> </a:t>
            </a:r>
            <a:r>
              <a:rPr lang="en-US" b="0" i="0" dirty="0" err="1"/>
              <a:t>orthographié</a:t>
            </a:r>
            <a:r>
              <a:rPr lang="en-US" b="0" i="0" dirty="0"/>
              <a:t> </a:t>
            </a:r>
            <a:r>
              <a:rPr lang="en-US" b="0" i="0" dirty="0" err="1"/>
              <a:t>correctement</a:t>
            </a:r>
            <a:r>
              <a:rPr lang="en-US" b="0" i="0" dirty="0"/>
              <a:t> </a:t>
            </a:r>
            <a:r>
              <a:rPr lang="en-US" b="0" i="0" dirty="0" err="1"/>
              <a:t>mais</a:t>
            </a:r>
            <a:r>
              <a:rPr lang="en-US" b="0" i="0" dirty="0"/>
              <a:t> ne </a:t>
            </a:r>
            <a:r>
              <a:rPr lang="en-US" b="0" i="0" dirty="0" err="1"/>
              <a:t>semble</a:t>
            </a:r>
            <a:r>
              <a:rPr lang="en-US" b="0" i="0" dirty="0"/>
              <a:t> pas </a:t>
            </a:r>
            <a:r>
              <a:rPr lang="en-US" dirty="0" err="1"/>
              <a:t>adapté</a:t>
            </a:r>
            <a:r>
              <a:rPr lang="en-US" dirty="0"/>
              <a:t> au</a:t>
            </a:r>
            <a:r>
              <a:rPr lang="en-US" b="0" i="0" dirty="0"/>
              <a:t> </a:t>
            </a:r>
            <a:r>
              <a:rPr lang="en-US" b="0" i="0" dirty="0" err="1"/>
              <a:t>contexte</a:t>
            </a:r>
            <a:r>
              <a:rPr lang="en-US" b="0" i="0" dirty="0"/>
              <a:t>. Par </a:t>
            </a:r>
            <a:r>
              <a:rPr lang="en-US" b="0" i="0" dirty="0" err="1"/>
              <a:t>exemple</a:t>
            </a:r>
            <a:r>
              <a:rPr lang="en-US" b="0" i="0" dirty="0"/>
              <a:t>, </a:t>
            </a:r>
            <a:r>
              <a:rPr lang="en-US" b="0" i="0" dirty="0" err="1"/>
              <a:t>vous</a:t>
            </a:r>
            <a:r>
              <a:rPr lang="en-US" b="0" i="0" dirty="0"/>
              <a:t> </a:t>
            </a:r>
            <a:r>
              <a:rPr lang="en-US" b="0" i="0" dirty="0" err="1"/>
              <a:t>avez</a:t>
            </a:r>
            <a:r>
              <a:rPr lang="en-US" b="0" i="0" dirty="0"/>
              <a:t> </a:t>
            </a:r>
            <a:r>
              <a:rPr lang="en-US" b="0" i="0" dirty="0" err="1"/>
              <a:t>tapé</a:t>
            </a:r>
            <a:r>
              <a:rPr lang="en-US" b="0" i="0" dirty="0"/>
              <a:t> « trait », </a:t>
            </a:r>
            <a:r>
              <a:rPr lang="en-US" b="0" i="0" dirty="0" err="1"/>
              <a:t>mais</a:t>
            </a:r>
            <a:r>
              <a:rPr lang="en-US" b="0" i="0" dirty="0"/>
              <a:t> le mot </a:t>
            </a:r>
            <a:r>
              <a:rPr lang="en-US" b="0" i="0" dirty="0" err="1"/>
              <a:t>devrait</a:t>
            </a:r>
            <a:r>
              <a:rPr lang="en-US" b="0" i="0" dirty="0"/>
              <a:t> </a:t>
            </a:r>
            <a:r>
              <a:rPr lang="en-US" b="0" i="0" dirty="0" err="1"/>
              <a:t>être</a:t>
            </a:r>
            <a:r>
              <a:rPr lang="en-US" b="0" i="0" dirty="0"/>
              <a:t> « </a:t>
            </a:r>
            <a:r>
              <a:rPr lang="en-US" b="0" i="0" dirty="0" err="1"/>
              <a:t>très</a:t>
            </a:r>
            <a:r>
              <a:rPr lang="en-US" b="0" i="0" dirty="0"/>
              <a:t> ». </a:t>
            </a:r>
          </a:p>
        </p:txBody>
      </p:sp>
    </p:spTree>
    <p:extLst>
      <p:ext uri="{BB962C8B-B14F-4D97-AF65-F5344CB8AC3E}">
        <p14:creationId xmlns:p14="http://schemas.microsoft.com/office/powerpoint/2010/main" val="8882271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build="p"/>
    </p:bldLst>
  </p:timing>
</p:sld>
</file>

<file path=ppt/theme/theme1.xml><?xml version="1.0" encoding="utf-8"?>
<a:theme xmlns:a="http://schemas.openxmlformats.org/drawingml/2006/main" name="Office2010_training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Comment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MediaInformationFile" ma:contentTypeID="0x0101009148F5A04DDD49CBA7127AADA5FB792B009F954A3E83E2984BACE141CCD92C3E6900B5841E271C425746B1187324DC1131DC" ma:contentTypeVersion="22" ma:contentTypeDescription="Upload an asset." ma:contentTypeScope="" ma:versionID="94597117c7629385a291f898e73db5d3">
  <xsd:schema xmlns:xsd="http://www.w3.org/2001/XMLSchema" xmlns:xs="http://www.w3.org/2001/XMLSchema" xmlns:p="http://schemas.microsoft.com/office/2006/metadata/properties" xmlns:ns1="http://schemas.microsoft.com/sharepoint/v3" targetNamespace="http://schemas.microsoft.com/office/2006/metadata/properties" ma:root="true" ma:fieldsID="ac4b92f21bcd7ad18f886d20c1693846" ns1:_="">
    <xsd:import namespace="http://schemas.microsoft.com/sharepoint/v3"/>
    <xsd:element name="properties">
      <xsd:complexType>
        <xsd:sequence>
          <xsd:element name="documentManagement">
            <xsd:complexType>
              <xsd:all>
                <xsd:element ref="ns1:Comments" minOccurs="0"/>
                <xsd:element ref="ns1:FileRef" minOccurs="0"/>
                <xsd:element ref="ns1:File_x0020_Type" minOccurs="0"/>
                <xsd:element ref="ns1:FSObjType" minOccurs="0"/>
                <xsd:element ref="ns1:HTML_x0020_File_x0020_Type" minOccurs="0"/>
                <xsd:element ref="ns1:PreviewExists" minOccurs="0"/>
                <xsd:element ref="ns1:ThumbnailExis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ments" ma:index="4" nillable="true" ma:displayName="Description" ma:internalName="Comments">
      <xsd:simpleType>
        <xsd:restriction base="dms:Note">
          <xsd:maxLength value="255"/>
        </xsd:restriction>
      </xsd:simpleType>
    </xsd:element>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FSObjType" ma:index="10" nillable="true" ma:displayName="Item Type" ma:hidden="true" ma:list="Docs" ma:internalName="FSObjType" ma:readOnly="true" ma:showField="FSType">
      <xsd:simpleType>
        <xsd:restriction base="dms:Lookup"/>
      </xsd:simpleType>
    </xsd:element>
    <xsd:element name="HTML_x0020_File_x0020_Type" ma:index="11" nillable="true" ma:displayName="HTML File Type" ma:hidden="true" ma:internalName="HTML_x0020_File_x0020_Type" ma:readOnly="true">
      <xsd:simpleType>
        <xsd:restriction base="dms:Text"/>
      </xsd:simpleType>
    </xsd:element>
    <xsd:element name="PreviewExists" ma:index="15" nillable="true" ma:displayName="Preview Exists" ma:default="FALSE" ma:hidden="true" ma:internalName="PreviewExists" ma:readOnly="true">
      <xsd:simpleType>
        <xsd:restriction base="dms:Boolean"/>
      </xsd:simpleType>
    </xsd:element>
    <xsd:element name="ThumbnailExists" ma:index="18" nillable="true" ma:displayName="Thumbnail Exists" ma:default="FALSE" ma:hidden="true" ma:internalName="ThumbnailExists"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 ma:displayName="Content Type"/>
        <xsd:element ref="dc:title" minOccurs="0" maxOccurs="1" ma:index="20" ma:displayName="Title"/>
        <xsd:element ref="dc:subject" minOccurs="0" maxOccurs="1"/>
        <xsd:element ref="dc:description" minOccurs="0" maxOccurs="1"/>
        <xsd:element name="keywords" minOccurs="0" maxOccurs="1" type="xsd:string" ma:index="12"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B60031C-5856-454E-8A95-187AF43A2F0C}">
  <ds:schemaRefs>
    <ds:schemaRef ds:uri="http://schemas.microsoft.com/office/2006/metadata/properties"/>
    <ds:schemaRef ds:uri="http://schemas.microsoft.com/sharepoint/v3"/>
  </ds:schemaRefs>
</ds:datastoreItem>
</file>

<file path=customXml/itemProps2.xml><?xml version="1.0" encoding="utf-8"?>
<ds:datastoreItem xmlns:ds="http://schemas.openxmlformats.org/officeDocument/2006/customXml" ds:itemID="{68795D8E-1603-485D-8280-35FA6E5673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5CEA279-EFF5-4D7E-AFD1-3B77637D2EC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Office2010_training_template</Template>
  <TotalTime>9447</TotalTime>
  <Words>3236</Words>
  <Application>Microsoft Office PowerPoint</Application>
  <PresentationFormat>Affichage à l'écran (4:3)</PresentationFormat>
  <Paragraphs>247</Paragraphs>
  <Slides>38</Slides>
  <Notes>38</Notes>
  <HiddenSlides>1</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38</vt:i4>
      </vt:variant>
    </vt:vector>
  </HeadingPairs>
  <TitlesOfParts>
    <vt:vector size="45" baseType="lpstr">
      <vt:lpstr>Arial</vt:lpstr>
      <vt:lpstr>Calibri</vt:lpstr>
      <vt:lpstr>Segoe Light</vt:lpstr>
      <vt:lpstr>Segoe UI</vt:lpstr>
      <vt:lpstr>Segoe UI Semibold</vt:lpstr>
      <vt:lpstr>Office2010_training_template</vt:lpstr>
      <vt:lpstr>Visio</vt:lpstr>
      <vt:lpstr>Microsoft® Word </vt:lpstr>
      <vt:lpstr>Objectifs du cours</vt:lpstr>
      <vt:lpstr>Première ouverture de Word</vt:lpstr>
      <vt:lpstr>Commencer simplement à taper</vt:lpstr>
      <vt:lpstr>Commencer simplement à taper</vt:lpstr>
      <vt:lpstr>Commencer simplement à taper</vt:lpstr>
      <vt:lpstr>Commencer simplement à taper</vt:lpstr>
      <vt:lpstr>Corriger les fautes d’orthographe et de grammaire</vt:lpstr>
      <vt:lpstr>Corriger les fautes d’orthographe et de grammaire</vt:lpstr>
      <vt:lpstr>Corriger les fautes d’orthographe et de grammaire</vt:lpstr>
      <vt:lpstr>Corriger les fautes d’orthographe et de grammaire</vt:lpstr>
      <vt:lpstr>Mettre en forme du texte</vt:lpstr>
      <vt:lpstr>Mettre en forme du texte</vt:lpstr>
      <vt:lpstr>Mettre en forme du texte</vt:lpstr>
      <vt:lpstr>Ajouter un style</vt:lpstr>
      <vt:lpstr>Ajouter un style</vt:lpstr>
      <vt:lpstr>Changer les marges</vt:lpstr>
      <vt:lpstr>Changer les marges</vt:lpstr>
      <vt:lpstr>Changer les marges</vt:lpstr>
      <vt:lpstr>Changer les marges</vt:lpstr>
      <vt:lpstr>Enregistrer, imprimer et fermer votre document</vt:lpstr>
      <vt:lpstr>Enregistrer, imprimer et fermer votre document</vt:lpstr>
      <vt:lpstr>Enregistrer, imprimer et fermer votre document</vt:lpstr>
      <vt:lpstr>Enregistrer, imprimer et fermer votre document</vt:lpstr>
      <vt:lpstr>Enregistrer, imprimer et fermer votre document</vt:lpstr>
      <vt:lpstr>Suggestions pour s’entraîner</vt:lpstr>
      <vt:lpstr>Test - Question 1</vt:lpstr>
      <vt:lpstr>Test - Question 1</vt:lpstr>
      <vt:lpstr>Test - Question 2</vt:lpstr>
      <vt:lpstr>Test - Question 2</vt:lpstr>
      <vt:lpstr>Test - Question 3</vt:lpstr>
      <vt:lpstr>Test - Question 3</vt:lpstr>
      <vt:lpstr>Test - Question 4</vt:lpstr>
      <vt:lpstr>Test - Question 4</vt:lpstr>
      <vt:lpstr>Test - Question 5</vt:lpstr>
      <vt:lpstr>Test - Question 5</vt:lpstr>
      <vt:lpstr>Aide-mémoire</vt:lpstr>
      <vt:lpstr>Utilisation de ce modèle</vt:lpstr>
    </vt:vector>
  </TitlesOfParts>
  <Company>Microsoft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kristinl</dc:creator>
  <cp:keywords>O14 Word Offline Training</cp:keywords>
  <cp:lastModifiedBy>Utilisateur Windows</cp:lastModifiedBy>
  <cp:revision>294</cp:revision>
  <dcterms:created xsi:type="dcterms:W3CDTF">2010-04-16T18:13:32Z</dcterms:created>
  <dcterms:modified xsi:type="dcterms:W3CDTF">2020-11-27T10:05:44Z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0x0101009148F5A04DDD49CBA7127AADA5FB792B009F954A3E83E2984BACE141CCD92C3E6900B5841E271C425746B1187324DC1131DC</vt:lpwstr>
  </property>
  <property fmtid="{D5CDD505-2E9C-101B-9397-08002B2CF9AE}" pid="3" name="_dlc_DocIdItemGuid">
    <vt:lpwstr>6935713e-0dbb-4e01-8cbe-f9c011f75855</vt:lpwstr>
  </property>
  <property fmtid="{D5CDD505-2E9C-101B-9397-08002B2CF9AE}" pid="4" name="Voice">
    <vt:lpwstr>N/A</vt:lpwstr>
  </property>
  <property fmtid="{D5CDD505-2E9C-101B-9397-08002B2CF9AE}" pid="5" name="SupportFilesRequired">
    <vt:bool>false</vt:bool>
  </property>
  <property fmtid="{D5CDD505-2E9C-101B-9397-08002B2CF9AE}" pid="6" name="APEditor">
    <vt:lpwstr/>
  </property>
  <property fmtid="{D5CDD505-2E9C-101B-9397-08002B2CF9AE}" pid="7" name="ArtLoc">
    <vt:lpwstr>Null</vt:lpwstr>
  </property>
  <property fmtid="{D5CDD505-2E9C-101B-9397-08002B2CF9AE}" pid="8" name="Artist">
    <vt:lpwstr/>
  </property>
  <property fmtid="{D5CDD505-2E9C-101B-9397-08002B2CF9AE}" pid="9" name="MachineTranslated">
    <vt:bool>false</vt:bool>
  </property>
  <property fmtid="{D5CDD505-2E9C-101B-9397-08002B2CF9AE}" pid="10" name="PublishTargets">
    <vt:lpwstr>OfficeOnline</vt:lpwstr>
  </property>
  <property fmtid="{D5CDD505-2E9C-101B-9397-08002B2CF9AE}" pid="11" name="AcquiredFrom">
    <vt:lpwstr>Internal MS</vt:lpwstr>
  </property>
  <property fmtid="{D5CDD505-2E9C-101B-9397-08002B2CF9AE}" pid="12" name="AssetStart">
    <vt:filetime>2011-03-29T19:47:37Z</vt:filetime>
  </property>
  <property fmtid="{D5CDD505-2E9C-101B-9397-08002B2CF9AE}" pid="13" name="UALocRecommendation">
    <vt:lpwstr>Localize</vt:lpwstr>
  </property>
  <property fmtid="{D5CDD505-2E9C-101B-9397-08002B2CF9AE}" pid="14" name="ShowIn">
    <vt:lpwstr>Show everywhere</vt:lpwstr>
  </property>
  <property fmtid="{D5CDD505-2E9C-101B-9397-08002B2CF9AE}" pid="15" name="Downloads">
    <vt:lpwstr>0</vt:lpwstr>
  </property>
  <property fmtid="{D5CDD505-2E9C-101B-9397-08002B2CF9AE}" pid="16" name="IsDeleted">
    <vt:bool>false</vt:bool>
  </property>
  <property fmtid="{D5CDD505-2E9C-101B-9397-08002B2CF9AE}" pid="17" name="AssetExpire">
    <vt:filetime>2029-05-12T07:00:00Z</vt:filetime>
  </property>
  <property fmtid="{D5CDD505-2E9C-101B-9397-08002B2CF9AE}" pid="18" name="Designer">
    <vt:lpwstr/>
  </property>
  <property fmtid="{D5CDD505-2E9C-101B-9397-08002B2CF9AE}" pid="19" name="CSXUpdate">
    <vt:bool>false</vt:bool>
  </property>
  <property fmtid="{D5CDD505-2E9C-101B-9397-08002B2CF9AE}" pid="20" name="OrderedBy">
    <vt:lpwstr/>
  </property>
  <property fmtid="{D5CDD505-2E9C-101B-9397-08002B2CF9AE}" pid="21" name="CrawlForDependencies">
    <vt:bool>false</vt:bool>
  </property>
  <property fmtid="{D5CDD505-2E9C-101B-9397-08002B2CF9AE}" pid="22" name="TrustLevel">
    <vt:lpwstr>1 Microsoft Managed Content</vt:lpwstr>
  </property>
  <property fmtid="{D5CDD505-2E9C-101B-9397-08002B2CF9AE}" pid="23" name="IsSearchable">
    <vt:bool>false</vt:bool>
  </property>
  <property fmtid="{D5CDD505-2E9C-101B-9397-08002B2CF9AE}" pid="24" name="Environment">
    <vt:bool>false</vt:bool>
  </property>
  <property fmtid="{D5CDD505-2E9C-101B-9397-08002B2CF9AE}" pid="25" name="OutputCachingOn">
    <vt:bool>false</vt:bool>
  </property>
  <property fmtid="{D5CDD505-2E9C-101B-9397-08002B2CF9AE}" pid="26" name="APAuthor">
    <vt:lpwstr>1955</vt:lpwstr>
  </property>
  <property fmtid="{D5CDD505-2E9C-101B-9397-08002B2CF9AE}" pid="27" name="AssetId">
    <vt:lpwstr>ZD102608872</vt:lpwstr>
  </property>
  <property fmtid="{D5CDD505-2E9C-101B-9397-08002B2CF9AE}" pid="28" name="PublishStatusLookup">
    <vt:lpwstr>1167921</vt:lpwstr>
  </property>
</Properties>
</file>